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4" r:id="rId11"/>
    <p:sldId id="272" r:id="rId12"/>
    <p:sldId id="27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F34-77FD-428F-8ED5-72C4CDC2EEF6}" type="datetimeFigureOut">
              <a:rPr lang="cs-CZ" smtClean="0"/>
              <a:pPr/>
              <a:t>13.06.2017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809B-48DE-4D34-9149-FAD3C85EFD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01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F34-77FD-428F-8ED5-72C4CDC2EEF6}" type="datetimeFigureOut">
              <a:rPr lang="cs-CZ" smtClean="0"/>
              <a:pPr/>
              <a:t>13.06.2017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809B-48DE-4D34-9149-FAD3C85EFD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98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F34-77FD-428F-8ED5-72C4CDC2EEF6}" type="datetimeFigureOut">
              <a:rPr lang="cs-CZ" smtClean="0"/>
              <a:pPr/>
              <a:t>13.06.2017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809B-48DE-4D34-9149-FAD3C85EFD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85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F34-77FD-428F-8ED5-72C4CDC2EEF6}" type="datetimeFigureOut">
              <a:rPr lang="cs-CZ" smtClean="0"/>
              <a:pPr/>
              <a:t>13.06.2017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809B-48DE-4D34-9149-FAD3C85EFD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44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F34-77FD-428F-8ED5-72C4CDC2EEF6}" type="datetimeFigureOut">
              <a:rPr lang="cs-CZ" smtClean="0"/>
              <a:pPr/>
              <a:t>13.06.2017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809B-48DE-4D34-9149-FAD3C85EFD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54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F34-77FD-428F-8ED5-72C4CDC2EEF6}" type="datetimeFigureOut">
              <a:rPr lang="cs-CZ" smtClean="0"/>
              <a:pPr/>
              <a:t>13.06.2017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809B-48DE-4D34-9149-FAD3C85EFD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2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F34-77FD-428F-8ED5-72C4CDC2EEF6}" type="datetimeFigureOut">
              <a:rPr lang="cs-CZ" smtClean="0"/>
              <a:pPr/>
              <a:t>13.06.2017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809B-48DE-4D34-9149-FAD3C85EFD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01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F34-77FD-428F-8ED5-72C4CDC2EEF6}" type="datetimeFigureOut">
              <a:rPr lang="cs-CZ" smtClean="0"/>
              <a:pPr/>
              <a:t>13.06.2017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809B-48DE-4D34-9149-FAD3C85EFD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13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F34-77FD-428F-8ED5-72C4CDC2EEF6}" type="datetimeFigureOut">
              <a:rPr lang="cs-CZ" smtClean="0"/>
              <a:pPr/>
              <a:t>13.06.2017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809B-48DE-4D34-9149-FAD3C85EFD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9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F34-77FD-428F-8ED5-72C4CDC2EEF6}" type="datetimeFigureOut">
              <a:rPr lang="cs-CZ" smtClean="0"/>
              <a:pPr/>
              <a:t>13.06.2017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809B-48DE-4D34-9149-FAD3C85EFD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57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0F34-77FD-428F-8ED5-72C4CDC2EEF6}" type="datetimeFigureOut">
              <a:rPr lang="cs-CZ" smtClean="0"/>
              <a:pPr/>
              <a:t>13.06.2017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6809B-48DE-4D34-9149-FAD3C85EFD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22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0F34-77FD-428F-8ED5-72C4CDC2EEF6}" type="datetimeFigureOut">
              <a:rPr lang="cs-CZ" smtClean="0"/>
              <a:pPr/>
              <a:t>13.06.2017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6809B-48DE-4D34-9149-FAD3C85EFD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74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znicechy.c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jiznicechypohodove.cz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668000" cy="6858000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/>
              <a:t>Marketingová strategie 2018</a:t>
            </a:r>
            <a:br>
              <a:rPr lang="cs-CZ" dirty="0"/>
            </a:br>
            <a:r>
              <a:rPr lang="cs-CZ" sz="4000" dirty="0"/>
              <a:t>Jižní Čechy Pohodové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/>
              <a:t>Jihočeská centrála cestovního ruchu</a:t>
            </a:r>
          </a:p>
        </p:txBody>
      </p:sp>
    </p:spTree>
    <p:extLst>
      <p:ext uri="{BB962C8B-B14F-4D97-AF65-F5344CB8AC3E}">
        <p14:creationId xmlns:p14="http://schemas.microsoft.com/office/powerpoint/2010/main" val="3439009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0"/>
            <a:ext cx="10337800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854200" y="1582341"/>
            <a:ext cx="7289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Návrh publikační činnosti</a:t>
            </a:r>
          </a:p>
          <a:p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Jižní Čechy ve filmu</a:t>
            </a:r>
            <a:r>
              <a:rPr lang="cs-CZ" sz="2400" dirty="0"/>
              <a:t> </a:t>
            </a:r>
          </a:p>
          <a:p>
            <a:pPr lvl="0"/>
            <a:r>
              <a:rPr lang="cs-CZ" sz="2400" dirty="0"/>
              <a:t>     Brožura přibližující filmy natočené v jižních Čechách </a:t>
            </a:r>
          </a:p>
          <a:p>
            <a:r>
              <a:rPr lang="cs-CZ" sz="24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Trhací mapa regionu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Image materiál pro touroperátory</a:t>
            </a:r>
            <a:r>
              <a:rPr lang="cs-CZ" sz="24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/>
              <a:t>Propagační materiály na konkrétní cílové trhy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0540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0"/>
            <a:ext cx="10337800" cy="6858000"/>
          </a:xfrm>
          <a:prstGeom prst="rect">
            <a:avLst/>
          </a:prstGeom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3541594" y="1502937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Komunikační kanály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854200" y="2074437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sz="2400" b="1" dirty="0"/>
              <a:t>Web: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dirty="0"/>
              <a:t>Vlastní stránky </a:t>
            </a:r>
            <a:r>
              <a:rPr lang="cs-CZ" sz="2400" u="sng" dirty="0">
                <a:hlinkClick r:id="rId3"/>
              </a:rPr>
              <a:t>www.jiznicechy.cz</a:t>
            </a:r>
            <a:r>
              <a:rPr lang="cs-CZ" sz="2400" dirty="0"/>
              <a:t>  a </a:t>
            </a:r>
            <a:r>
              <a:rPr lang="cs-CZ" sz="2400" dirty="0">
                <a:hlinkClick r:id="rId4"/>
              </a:rPr>
              <a:t>www.jiznicechypohodove.cz</a:t>
            </a:r>
            <a:r>
              <a:rPr lang="cs-CZ" sz="2400" dirty="0"/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dirty="0"/>
              <a:t>Jinde na webu: </a:t>
            </a:r>
            <a:r>
              <a:rPr lang="cs-CZ" sz="2400" dirty="0" err="1"/>
              <a:t>Sklik</a:t>
            </a:r>
            <a:r>
              <a:rPr lang="cs-CZ" sz="2400" dirty="0"/>
              <a:t>, </a:t>
            </a:r>
            <a:r>
              <a:rPr lang="cs-CZ" sz="2400" dirty="0" err="1"/>
              <a:t>Adwords</a:t>
            </a:r>
            <a:r>
              <a:rPr lang="cs-CZ" sz="2400" dirty="0"/>
              <a:t>, bannery, spolupráce s </a:t>
            </a:r>
            <a:r>
              <a:rPr lang="cs-CZ" sz="2400" dirty="0" err="1"/>
              <a:t>bloggery</a:t>
            </a:r>
            <a:r>
              <a:rPr lang="cs-CZ" sz="2400" dirty="0"/>
              <a:t> a </a:t>
            </a:r>
            <a:r>
              <a:rPr lang="cs-CZ" sz="2400" dirty="0" err="1"/>
              <a:t>instagrammery</a:t>
            </a:r>
            <a:r>
              <a:rPr lang="cs-CZ" sz="2400" dirty="0"/>
              <a:t>, </a:t>
            </a:r>
            <a:r>
              <a:rPr lang="cs-CZ" sz="2400" dirty="0" err="1"/>
              <a:t>youtubery</a:t>
            </a:r>
            <a:endParaRPr lang="cs-CZ" sz="2400" dirty="0"/>
          </a:p>
          <a:p>
            <a:pPr>
              <a:buFont typeface="Arial" panose="020B0604020202020204" pitchFamily="34" charset="0"/>
              <a:buNone/>
            </a:pPr>
            <a:endParaRPr lang="cs-CZ" sz="2400" dirty="0"/>
          </a:p>
          <a:p>
            <a:pPr>
              <a:buFont typeface="Arial" panose="020B0604020202020204" pitchFamily="34" charset="0"/>
              <a:buNone/>
            </a:pPr>
            <a:r>
              <a:rPr lang="cs-CZ" sz="2400" b="1" dirty="0"/>
              <a:t>Sociální sítě: </a:t>
            </a:r>
            <a:endParaRPr lang="cs-CZ" sz="2400" dirty="0"/>
          </a:p>
          <a:p>
            <a:pPr>
              <a:buFont typeface="Arial" panose="020B0604020202020204" pitchFamily="34" charset="0"/>
              <a:buNone/>
            </a:pPr>
            <a:r>
              <a:rPr lang="cs-CZ" sz="2400" b="1" dirty="0"/>
              <a:t>      - Facebook (globální profil)</a:t>
            </a:r>
            <a:endParaRPr lang="cs-CZ" sz="2400" dirty="0"/>
          </a:p>
          <a:p>
            <a:pPr>
              <a:buFont typeface="Arial" panose="020B0604020202020204" pitchFamily="34" charset="0"/>
              <a:buNone/>
            </a:pPr>
            <a:r>
              <a:rPr lang="cs-CZ" sz="2400" b="1" dirty="0"/>
              <a:t>      - </a:t>
            </a:r>
            <a:r>
              <a:rPr lang="cs-CZ" sz="2400" b="1" dirty="0" err="1"/>
              <a:t>Instagram</a:t>
            </a:r>
            <a:endParaRPr lang="cs-CZ" sz="2400" b="1" dirty="0"/>
          </a:p>
          <a:p>
            <a:pPr>
              <a:buFont typeface="Arial" panose="020B0604020202020204" pitchFamily="34" charset="0"/>
              <a:buNone/>
            </a:pPr>
            <a:r>
              <a:rPr lang="cs-CZ" sz="2400" b="1" dirty="0"/>
              <a:t>      - </a:t>
            </a:r>
            <a:r>
              <a:rPr lang="cs-CZ" sz="2400" b="1" dirty="0" err="1"/>
              <a:t>Youtube</a:t>
            </a:r>
            <a:endParaRPr lang="cs-CZ" sz="2400" dirty="0"/>
          </a:p>
          <a:p>
            <a:pPr>
              <a:buFont typeface="Arial" panose="020B0604020202020204" pitchFamily="34" charset="0"/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903705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0"/>
            <a:ext cx="10337800" cy="68580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405719" y="2586953"/>
            <a:ext cx="773828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cs-CZ" sz="2400" b="1" dirty="0"/>
              <a:t>Tištěné materiály</a:t>
            </a:r>
            <a:r>
              <a:rPr lang="cs-CZ" sz="2400" dirty="0"/>
              <a:t> - prezentace na veletrzích, distribuce na infocentra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b="1" dirty="0"/>
              <a:t>Periodika</a:t>
            </a:r>
            <a:r>
              <a:rPr lang="cs-CZ" sz="2400" dirty="0"/>
              <a:t>: inzerce, PR články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2400" b="1" dirty="0"/>
              <a:t>Činnost B2B</a:t>
            </a:r>
            <a:r>
              <a:rPr lang="cs-CZ" sz="2400" dirty="0"/>
              <a:t>: </a:t>
            </a:r>
            <a:r>
              <a:rPr lang="cs-CZ" sz="2400" dirty="0" err="1"/>
              <a:t>press</a:t>
            </a:r>
            <a:r>
              <a:rPr lang="cs-CZ" sz="2400" dirty="0"/>
              <a:t> </a:t>
            </a:r>
            <a:r>
              <a:rPr lang="cs-CZ" sz="2400" dirty="0" err="1"/>
              <a:t>trips</a:t>
            </a:r>
            <a:r>
              <a:rPr lang="cs-CZ" sz="2400" dirty="0"/>
              <a:t>, </a:t>
            </a:r>
            <a:r>
              <a:rPr lang="cs-CZ" sz="2400" dirty="0" err="1"/>
              <a:t>fam</a:t>
            </a:r>
            <a:r>
              <a:rPr lang="cs-CZ" sz="2400" dirty="0"/>
              <a:t> </a:t>
            </a:r>
            <a:r>
              <a:rPr lang="cs-CZ" sz="2400" dirty="0" err="1"/>
              <a:t>trips</a:t>
            </a:r>
            <a:r>
              <a:rPr lang="cs-CZ" sz="2400" dirty="0"/>
              <a:t>, kontakty v cílových zemích, média, cestovní kanceláře, které se orientují na cílové skupiny pro nás zajímavé v zahraničí (Bavorsko, Rakousko), popř. spolupráce s </a:t>
            </a:r>
            <a:r>
              <a:rPr lang="cs-CZ" sz="2400" dirty="0" err="1"/>
              <a:t>CzechTourism</a:t>
            </a:r>
            <a:endParaRPr lang="cs-CZ" sz="2400" dirty="0"/>
          </a:p>
          <a:p>
            <a:pPr>
              <a:buFont typeface="Arial" panose="020B0604020202020204" pitchFamily="34" charset="0"/>
              <a:buNone/>
            </a:pPr>
            <a:r>
              <a:rPr lang="cs-CZ" sz="2400" b="1" dirty="0"/>
              <a:t>Rozhlas a regionální TV</a:t>
            </a:r>
          </a:p>
          <a:p>
            <a:r>
              <a:rPr lang="cs-CZ" sz="2400" b="1" dirty="0"/>
              <a:t>Veletrhy cestovního ruchu (B2B, B2C)</a:t>
            </a:r>
          </a:p>
          <a:p>
            <a:pPr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05719" y="1709681"/>
            <a:ext cx="42983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dirty="0"/>
              <a:t>Komunikační kanály</a:t>
            </a:r>
          </a:p>
        </p:txBody>
      </p:sp>
    </p:spTree>
    <p:extLst>
      <p:ext uri="{BB962C8B-B14F-4D97-AF65-F5344CB8AC3E}">
        <p14:creationId xmlns:p14="http://schemas.microsoft.com/office/powerpoint/2010/main" val="296515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382" y="0"/>
            <a:ext cx="10337800" cy="685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-2683656" y="1703226"/>
            <a:ext cx="77748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600" dirty="0"/>
          </a:p>
          <a:p>
            <a:endParaRPr lang="cs-CZ" sz="3600" dirty="0"/>
          </a:p>
          <a:p>
            <a:endParaRPr lang="cs-CZ" sz="16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441906" y="1631994"/>
            <a:ext cx="5298592" cy="10299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/>
              <a:t>Kampaň</a:t>
            </a:r>
          </a:p>
        </p:txBody>
      </p:sp>
      <p:pic>
        <p:nvPicPr>
          <p:cNvPr id="5" name="Zástupný symbol pro obsah 3" descr="JCP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23" y="2279821"/>
            <a:ext cx="3324557" cy="2914679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774933" y="5401763"/>
            <a:ext cx="282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Posilování značky</a:t>
            </a:r>
          </a:p>
        </p:txBody>
      </p:sp>
    </p:spTree>
    <p:extLst>
      <p:ext uri="{BB962C8B-B14F-4D97-AF65-F5344CB8AC3E}">
        <p14:creationId xmlns:p14="http://schemas.microsoft.com/office/powerpoint/2010/main" val="362706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0"/>
            <a:ext cx="10337800" cy="685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283541" y="1637103"/>
            <a:ext cx="6978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cs-CZ" sz="2800" b="1" dirty="0">
              <a:solidFill>
                <a:schemeClr val="accent6">
                  <a:lumMod val="50000"/>
                </a:schemeClr>
              </a:solidFill>
              <a:latin typeface="Frutiger CE 45 Light" panose="02000403040000020004" pitchFamily="2" charset="0"/>
              <a:cs typeface="Frutiger CE 45 Light" panose="02000403040000020004" pitchFamily="2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962400" y="1726990"/>
            <a:ext cx="8229600" cy="1036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Cíl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67544" y="2852936"/>
            <a:ext cx="8229600" cy="17463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cs-CZ" b="1"/>
              <a:t>1. Prodloužit délku pobytu v regionu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cs-CZ" b="1"/>
              <a:t>– zvýšit počet přenocování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cs-CZ" b="1"/>
              <a:t>2. Udržet návštěvnost regionu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260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0"/>
            <a:ext cx="10337800" cy="6858000"/>
          </a:xfrm>
          <a:prstGeom prst="rect">
            <a:avLst/>
          </a:prstGeom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3962400" y="1600200"/>
            <a:ext cx="8229600" cy="7194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Dílčí cíle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381534" y="2804615"/>
            <a:ext cx="8229600" cy="28489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dirty="0"/>
              <a:t>Udržení/zvyšování návštěvnosti: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dirty="0"/>
              <a:t>Zvyšování povědomí o regionu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dirty="0"/>
              <a:t>Zvyšování povědomí o turistických cílech a aktivitách (celkově) 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dirty="0"/>
              <a:t>Prezentace nových a méně známých cílů a aktivit (motivace k opakované návštěvě)</a:t>
            </a:r>
          </a:p>
          <a:p>
            <a:pPr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285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0"/>
            <a:ext cx="10337800" cy="6858000"/>
          </a:xfrm>
          <a:prstGeom prst="rect">
            <a:avLst/>
          </a:prstGeom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3814549" y="1680357"/>
            <a:ext cx="8229600" cy="6160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Dílčí cíle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35875" y="2760260"/>
            <a:ext cx="8229600" cy="24395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dirty="0" err="1"/>
              <a:t>Social</a:t>
            </a:r>
            <a:r>
              <a:rPr lang="cs-CZ" dirty="0"/>
              <a:t> media: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dirty="0"/>
              <a:t>Zvyšování počtu fanoušků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dirty="0"/>
              <a:t>Kvalitní obsah jako nástroj pro zvyšování povědomí o regionu (doma/zahraniční) </a:t>
            </a:r>
          </a:p>
        </p:txBody>
      </p:sp>
    </p:spTree>
    <p:extLst>
      <p:ext uri="{BB962C8B-B14F-4D97-AF65-F5344CB8AC3E}">
        <p14:creationId xmlns:p14="http://schemas.microsoft.com/office/powerpoint/2010/main" val="2970793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0"/>
            <a:ext cx="10337800" cy="6858000"/>
          </a:xfrm>
          <a:prstGeom prst="rect">
            <a:avLst/>
          </a:prstGeom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2997200" y="1566410"/>
            <a:ext cx="8229600" cy="933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Cílové skupiny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997200" y="2891973"/>
            <a:ext cx="8229600" cy="36975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Páry</a:t>
            </a:r>
          </a:p>
          <a:p>
            <a:r>
              <a:rPr lang="cs-CZ" dirty="0"/>
              <a:t>Rodiny s dětmi</a:t>
            </a:r>
          </a:p>
          <a:p>
            <a:r>
              <a:rPr lang="cs-CZ" dirty="0"/>
              <a:t>Prarodiče s vnoučaty</a:t>
            </a:r>
          </a:p>
          <a:p>
            <a:r>
              <a:rPr lang="cs-CZ" dirty="0"/>
              <a:t>Senioři</a:t>
            </a:r>
          </a:p>
          <a:p>
            <a:r>
              <a:rPr lang="cs-CZ" dirty="0"/>
              <a:t>Skupiny přátel</a:t>
            </a:r>
          </a:p>
          <a:p>
            <a:r>
              <a:rPr lang="cs-CZ" dirty="0"/>
              <a:t>Organizované skupiny</a:t>
            </a:r>
          </a:p>
          <a:p>
            <a:r>
              <a:rPr lang="cs-CZ" dirty="0"/>
              <a:t>Velmi mladí</a:t>
            </a:r>
          </a:p>
        </p:txBody>
      </p:sp>
    </p:spTree>
    <p:extLst>
      <p:ext uri="{BB962C8B-B14F-4D97-AF65-F5344CB8AC3E}">
        <p14:creationId xmlns:p14="http://schemas.microsoft.com/office/powerpoint/2010/main" val="103123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0"/>
            <a:ext cx="10337800" cy="6858000"/>
          </a:xfrm>
          <a:prstGeom prst="rect">
            <a:avLst/>
          </a:prstGeom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2561772" y="1697039"/>
            <a:ext cx="8229600" cy="6442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Produktové linie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561772" y="3022602"/>
            <a:ext cx="8229600" cy="25508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Historie</a:t>
            </a:r>
          </a:p>
          <a:p>
            <a:r>
              <a:rPr lang="cs-CZ" dirty="0"/>
              <a:t>Jezte a pijte v JČ</a:t>
            </a:r>
          </a:p>
          <a:p>
            <a:r>
              <a:rPr lang="cs-CZ" dirty="0"/>
              <a:t>Aktivní pohoda</a:t>
            </a:r>
          </a:p>
          <a:p>
            <a:r>
              <a:rPr lang="cs-CZ" dirty="0"/>
              <a:t>Jihočeský oddech</a:t>
            </a:r>
          </a:p>
          <a:p>
            <a:r>
              <a:rPr lang="cs-CZ" dirty="0"/>
              <a:t>Venkovská turistika</a:t>
            </a:r>
          </a:p>
          <a:p>
            <a:r>
              <a:rPr lang="cs-CZ" dirty="0"/>
              <a:t>Jižní Čechy ve filmu</a:t>
            </a:r>
          </a:p>
        </p:txBody>
      </p:sp>
    </p:spTree>
    <p:extLst>
      <p:ext uri="{BB962C8B-B14F-4D97-AF65-F5344CB8AC3E}">
        <p14:creationId xmlns:p14="http://schemas.microsoft.com/office/powerpoint/2010/main" val="831556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0"/>
            <a:ext cx="10337800" cy="685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291771" y="1712686"/>
            <a:ext cx="824411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Návrh publikační činnosti</a:t>
            </a:r>
          </a:p>
          <a:p>
            <a:endParaRPr lang="cs-CZ" b="1" dirty="0"/>
          </a:p>
          <a:p>
            <a:r>
              <a:rPr lang="cs-CZ" sz="2400" b="1" dirty="0"/>
              <a:t>Historie</a:t>
            </a:r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Památky</a:t>
            </a:r>
            <a:r>
              <a:rPr lang="cs-CZ" sz="2400" dirty="0"/>
              <a:t> – brožura o mapující historické památky v jižních Čechách, včetně kalendáře top akcí</a:t>
            </a:r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b="1" dirty="0"/>
              <a:t>Jezte a pijte v JČ </a:t>
            </a:r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Pivní stezky </a:t>
            </a:r>
            <a:r>
              <a:rPr lang="cs-CZ" sz="2400" dirty="0"/>
              <a:t>– průvodce po pivovarech v jižních Čechách včetně popisu atraktivit v daných lokalitách</a:t>
            </a:r>
          </a:p>
          <a:p>
            <a:r>
              <a:rPr lang="cs-CZ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Gastronomie</a:t>
            </a:r>
            <a:r>
              <a:rPr lang="cs-CZ" sz="2400" dirty="0"/>
              <a:t> – brožura představující regionální pokrmy jižních Čech</a:t>
            </a:r>
          </a:p>
          <a:p>
            <a:r>
              <a:rPr lang="cs-CZ" sz="2400" dirty="0"/>
              <a:t> </a:t>
            </a:r>
          </a:p>
          <a:p>
            <a:endParaRPr lang="cs-CZ" sz="4400" dirty="0"/>
          </a:p>
          <a:p>
            <a:r>
              <a:rPr lang="cs-CZ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081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0"/>
            <a:ext cx="10337800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854200" y="1582341"/>
            <a:ext cx="7289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Návrh publikační činnosti</a:t>
            </a:r>
          </a:p>
          <a:p>
            <a:r>
              <a:rPr lang="cs-CZ" sz="2400" b="1" dirty="0"/>
              <a:t>Aktivní pohoda </a:t>
            </a:r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Běhání</a:t>
            </a:r>
            <a:r>
              <a:rPr lang="cs-CZ" sz="2400" dirty="0"/>
              <a:t> – brožura s 10 trasami pro příznivce běhání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Aktivní dovolená </a:t>
            </a:r>
            <a:r>
              <a:rPr lang="cs-CZ" sz="2400" dirty="0"/>
              <a:t>– samostatná brožura mapující možnosti aktivního vyžití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Rybaření a myslivost </a:t>
            </a:r>
            <a:r>
              <a:rPr lang="cs-CZ" sz="2400" dirty="0"/>
              <a:t>– brožura mapující možnosti rybaření a lovu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Pěší trasy</a:t>
            </a:r>
            <a:r>
              <a:rPr lang="cs-CZ" sz="2400" dirty="0"/>
              <a:t> – rozšíření edice skládaček s pěšími výlety po jižních Čechách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Cyklotrasy</a:t>
            </a:r>
            <a:r>
              <a:rPr lang="cs-CZ" sz="2400" dirty="0"/>
              <a:t> – rozšíření edice skládaček s cyklovýlety po jižních Čechách</a:t>
            </a:r>
          </a:p>
          <a:p>
            <a:r>
              <a:rPr lang="cs-CZ" dirty="0"/>
              <a:t> 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595983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260</Words>
  <Application>Microsoft Office PowerPoint</Application>
  <PresentationFormat>Širokoúhlá obrazovka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Frutiger CE 45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Ondřej Flemr</dc:creator>
  <cp:lastModifiedBy> </cp:lastModifiedBy>
  <cp:revision>36</cp:revision>
  <dcterms:created xsi:type="dcterms:W3CDTF">2016-11-09T21:44:25Z</dcterms:created>
  <dcterms:modified xsi:type="dcterms:W3CDTF">2017-06-13T10:00:48Z</dcterms:modified>
</cp:coreProperties>
</file>