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397" r:id="rId2"/>
    <p:sldId id="258" r:id="rId3"/>
    <p:sldId id="260" r:id="rId4"/>
    <p:sldId id="293" r:id="rId5"/>
    <p:sldId id="381" r:id="rId6"/>
    <p:sldId id="382" r:id="rId7"/>
    <p:sldId id="259" r:id="rId8"/>
    <p:sldId id="265" r:id="rId9"/>
    <p:sldId id="262" r:id="rId10"/>
    <p:sldId id="268" r:id="rId11"/>
    <p:sldId id="272" r:id="rId12"/>
    <p:sldId id="274" r:id="rId13"/>
    <p:sldId id="276" r:id="rId14"/>
    <p:sldId id="280" r:id="rId15"/>
    <p:sldId id="283" r:id="rId16"/>
    <p:sldId id="284" r:id="rId17"/>
    <p:sldId id="288" r:id="rId18"/>
    <p:sldId id="289" r:id="rId19"/>
    <p:sldId id="291" r:id="rId20"/>
    <p:sldId id="387" r:id="rId21"/>
    <p:sldId id="292" r:id="rId22"/>
    <p:sldId id="298" r:id="rId23"/>
    <p:sldId id="301" r:id="rId24"/>
    <p:sldId id="302" r:id="rId25"/>
    <p:sldId id="305" r:id="rId26"/>
    <p:sldId id="307" r:id="rId27"/>
    <p:sldId id="376" r:id="rId28"/>
    <p:sldId id="314" r:id="rId29"/>
    <p:sldId id="384" r:id="rId30"/>
    <p:sldId id="377" r:id="rId31"/>
    <p:sldId id="385" r:id="rId32"/>
    <p:sldId id="317" r:id="rId33"/>
    <p:sldId id="399" r:id="rId34"/>
    <p:sldId id="322" r:id="rId35"/>
    <p:sldId id="331" r:id="rId36"/>
    <p:sldId id="335" r:id="rId37"/>
    <p:sldId id="371" r:id="rId38"/>
    <p:sldId id="337" r:id="rId39"/>
    <p:sldId id="374" r:id="rId40"/>
    <p:sldId id="347" r:id="rId41"/>
    <p:sldId id="389" r:id="rId42"/>
    <p:sldId id="348" r:id="rId43"/>
    <p:sldId id="352" r:id="rId44"/>
    <p:sldId id="395" r:id="rId45"/>
    <p:sldId id="355" r:id="rId46"/>
    <p:sldId id="358" r:id="rId47"/>
    <p:sldId id="364" r:id="rId48"/>
    <p:sldId id="366" r:id="rId49"/>
    <p:sldId id="400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859" autoAdjust="0"/>
    <p:restoredTop sz="94660" autoAdjust="0"/>
  </p:normalViewPr>
  <p:slideViewPr>
    <p:cSldViewPr>
      <p:cViewPr varScale="1">
        <p:scale>
          <a:sx n="97" d="100"/>
          <a:sy n="97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EEE05-4C44-4F44-9B19-C7521635EDEF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A5986-069E-4B4B-8260-CA2BC6126B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42399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Vložit  nálepku, </a:t>
            </a:r>
            <a:r>
              <a:rPr lang="cs-CZ" smtClean="0"/>
              <a:t>nebo nálepky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A5986-069E-4B4B-8260-CA2BC6126B1A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8458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30310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27107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2876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83197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9165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97044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0272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9683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960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2615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32473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6CBF2-9EC0-4F6A-87CB-4C55052AAC8E}" type="datetimeFigureOut">
              <a:rPr lang="cs-CZ" smtClean="0"/>
              <a:pPr/>
              <a:t>10. 7. 2015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E72D-9BF8-46A7-B57A-88D118A7BE2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757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2376264"/>
          </a:xfrm>
        </p:spPr>
        <p:txBody>
          <a:bodyPr>
            <a:noAutofit/>
          </a:bodyPr>
          <a:lstStyle/>
          <a:p>
            <a:r>
              <a:rPr lang="cs-CZ" dirty="0" smtClean="0"/>
              <a:t>Přesahy umění – venkov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2800" dirty="0" smtClean="0"/>
              <a:t>aneb</a:t>
            </a:r>
            <a:br>
              <a:rPr lang="cs-CZ" sz="2800" dirty="0" smtClean="0"/>
            </a:br>
            <a:r>
              <a:rPr lang="cs-CZ" sz="2800" dirty="0" smtClean="0"/>
              <a:t>Sudoměřice u Bechyně v režii Tatrmanů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165961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Diplomové práce\Diplomová práce Zuzka Lacová\diplomka DVD CD\diplomka\07Transformace energie\5Transformac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2182"/>
          <a:stretch/>
        </p:blipFill>
        <p:spPr bwMode="auto">
          <a:xfrm>
            <a:off x="214282" y="500042"/>
            <a:ext cx="4000528" cy="576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Diplomové práce\Diplomová práce Zuzka Lacová\diplomka DVD CD\diplomka\07Transformace energie\6.Transformac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70"/>
          <a:stretch/>
        </p:blipFill>
        <p:spPr bwMode="auto">
          <a:xfrm>
            <a:off x="4357686" y="3046908"/>
            <a:ext cx="4602502" cy="321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Diplomové práce\Diplomová práce Zuzka Lacová\diplomka DVD CD\diplomka\07Transformace energie\9.Transformac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1" r="2546" b="1168"/>
          <a:stretch/>
        </p:blipFill>
        <p:spPr bwMode="auto">
          <a:xfrm>
            <a:off x="4643438" y="281068"/>
            <a:ext cx="2286016" cy="35035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8290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Diplomové práce\Diplomová práce Zuzka Lacová\diplomka DVD CD\diplomka\08Střed galaxie\Střed galax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63" y="428604"/>
            <a:ext cx="4339859" cy="57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Diplomové práce\Diplomová práce Zuzka Lacová\diplomka DVD CD\diplomka\08Střed galaxie\Ostatek Quarsqentintina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66"/>
          <a:stretch/>
        </p:blipFill>
        <p:spPr bwMode="auto">
          <a:xfrm>
            <a:off x="4786314" y="414222"/>
            <a:ext cx="4071966" cy="580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523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iplomové práce\Diplomová práce Zuzka Lacová\diplomka DVD CD\diplomka\09Žižkovo oko\3.Kruhy z obilí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814" b="2158"/>
          <a:stretch/>
        </p:blipFill>
        <p:spPr bwMode="auto">
          <a:xfrm>
            <a:off x="2950599" y="2285992"/>
            <a:ext cx="5917295" cy="41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Diplomové práce\Diplomová práce Zuzka Lacová\diplomka DVD CD\diplomka\09Žižkovo oko\1.Kruh z hrach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831"/>
          <a:stretch>
            <a:fillRect/>
          </a:stretch>
        </p:blipFill>
        <p:spPr bwMode="auto">
          <a:xfrm>
            <a:off x="645967" y="548679"/>
            <a:ext cx="3667817" cy="24516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6441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Diplomové práce\Diplomová práce Zuzka Lacová\diplomka DVD CD\diplomka\09Žižkovo oko\8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" t="1239" r="1119" b="2672"/>
          <a:stretch/>
        </p:blipFill>
        <p:spPr bwMode="auto">
          <a:xfrm>
            <a:off x="285720" y="500043"/>
            <a:ext cx="3960000" cy="26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Diplomové práce\Diplomová práce Zuzka Lacová\diplomka DVD CD\diplomka\09Žižkovo oko\12.Vyměřování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1" t="2149" b="1673"/>
          <a:stretch/>
        </p:blipFill>
        <p:spPr bwMode="auto">
          <a:xfrm>
            <a:off x="4572000" y="500042"/>
            <a:ext cx="3960000" cy="26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iplomové práce\Diplomová práce Zuzka Lacová\diplomka DVD CD\diplomka\09Žižkovo oko\13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4"/>
          <a:stretch/>
        </p:blipFill>
        <p:spPr bwMode="auto">
          <a:xfrm>
            <a:off x="285720" y="3357562"/>
            <a:ext cx="3960000" cy="262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Diplomové práce\Diplomová práce Zuzka Lacová\diplomka DVD CD\diplomka\09Žižkovo oko\17.Předávání oka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9" t="2659" r="1323"/>
          <a:stretch/>
        </p:blipFill>
        <p:spPr bwMode="auto">
          <a:xfrm>
            <a:off x="4572000" y="3286124"/>
            <a:ext cx="3960000" cy="275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723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Diplomové práce\Diplomová práce Zuzka Lacová\diplomka DVD CD\diplomka\10Kašna Žižky\38.Instalac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7" t="1261" b="5228"/>
          <a:stretch/>
        </p:blipFill>
        <p:spPr bwMode="auto">
          <a:xfrm>
            <a:off x="285720" y="642918"/>
            <a:ext cx="3960000" cy="256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Diplomové práce\Diplomová práce Zuzka Lacová\diplomka DVD CD\diplomka\10Kašna Žižky\56.Odhalování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7" r="2361" b="2510"/>
          <a:stretch/>
        </p:blipFill>
        <p:spPr bwMode="auto">
          <a:xfrm>
            <a:off x="285720" y="3357562"/>
            <a:ext cx="3960000" cy="259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iplomové práce\Diplomová práce Zuzka Lacová\diplomka DVD CD\diplomka\10Kašna Žižky\68.Kaš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0562" y="500042"/>
            <a:ext cx="4286280" cy="57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564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Diplomové práce\Diplomová práce Zuzka Lacová\diplomka DVD CD\diplomka\10Kašna Žižky\72.Žižka v 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860494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0977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Diplomové práce\Diplomová práce Zuzka Lacová\diplomka DVD CD\diplomka\13Létající zvířata\7.Datel Ťuk Ťu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24" y="3429000"/>
            <a:ext cx="3960000" cy="297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iplomové práce\Diplomová práce Zuzka Lacová\diplomka DVD CD\diplomka\13Létající zvířata\5.Ryba Tomáš-létav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24" y="285729"/>
            <a:ext cx="3960000" cy="297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Diplomové práce\Diplomová práce Zuzka Lacová\diplomka DVD CD\diplomka\13Létající zvířata\6.Kůň Juráše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28"/>
            <a:ext cx="3960000" cy="29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Diplomové práce\Diplomová práce Zuzka Lacová\diplomka DVD CD\diplomka\13Létající zvířata\8.Literární več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8999"/>
            <a:ext cx="3960000" cy="29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6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:\Diplomové práce\Diplomová práce Zuzka Lacová\diplomka DVD CD\diplomka\06Střed světa\11.Brána pupku svě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58902"/>
            <a:ext cx="4860495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54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:\1 FOTO VŠE\1 - TATR-SUDO-NÁVES\Sudoměřice Tatrmanům - tatrmani Sudoměřicím\Sudoměřice Tatrmanům - Tatrmani Sudoměřicím\P11005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478002"/>
            <a:ext cx="4248000" cy="566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 FOTO VŠE\1 - TATR-SUDO-NÁVES\Sudoměřice Tatrmanům - tatrmani Sudoměřicím\Sudoměřice Tatrmanům - Tatrmani Sudoměřicím\P11005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1718" y="478004"/>
            <a:ext cx="4248000" cy="566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54654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 FOTO VŠE\1 - TATR-SUDO-NÁVES\něco z TATRMANŮ\NÁVES\Náves Z.W.F\OdhaleníP1080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4860001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741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zivatel\Desktop\FOTO VESNICE ROKU\Dětský tábor18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7" t="1522"/>
          <a:stretch/>
        </p:blipFill>
        <p:spPr bwMode="auto">
          <a:xfrm>
            <a:off x="177216" y="357166"/>
            <a:ext cx="4231674" cy="278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zivatel\Desktop\FOTO VESNICE ROKU\Dětský tábor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" r="1277"/>
          <a:stretch/>
        </p:blipFill>
        <p:spPr bwMode="auto">
          <a:xfrm>
            <a:off x="4573450" y="375477"/>
            <a:ext cx="4103006" cy="276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zivatel\Desktop\FOTO VESNICE ROKU\IMG_0002_N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101866" cy="29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zivatel\Desktop\FOTO VESNICE ROKU\IMG_0001_NE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356992"/>
            <a:ext cx="4150756" cy="293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8643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920748645"/>
              </p:ext>
            </p:extLst>
          </p:nvPr>
        </p:nvGraphicFramePr>
        <p:xfrm>
          <a:off x="2411760" y="260648"/>
          <a:ext cx="4533900" cy="6168747"/>
        </p:xfrm>
        <a:graphic>
          <a:graphicData uri="http://schemas.openxmlformats.org/presentationml/2006/ole">
            <p:oleObj spid="_x0000_s1041" name="Acrobat Document" r:id="rId3" imgW="5668166" imgH="8019048" progId="AcroExch.Document.11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85847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iplomové práce\Diplomová práce Zuzka Lacová\diplomka DVD CD\diplomka\19Keramicko-dřevěné semináře\2.rok 1994\9.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5"/>
          <a:stretch/>
        </p:blipFill>
        <p:spPr bwMode="auto">
          <a:xfrm>
            <a:off x="4429124" y="142852"/>
            <a:ext cx="4406987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Diplomové práce\Diplomová práce Zuzka Lacová\diplomka DVD CD\diplomka\19Keramicko-dřevěné semináře\1.rok 1993\14.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8" t="3467" b="1850"/>
          <a:stretch/>
        </p:blipFill>
        <p:spPr bwMode="auto">
          <a:xfrm>
            <a:off x="214283" y="285728"/>
            <a:ext cx="4899594" cy="3286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47" r="1676" b="1695"/>
          <a:stretch/>
        </p:blipFill>
        <p:spPr>
          <a:xfrm>
            <a:off x="695858" y="3717032"/>
            <a:ext cx="3602745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0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1 FOTO VŠE\2015\ČŮRÁNÍ nezmenšené\P430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428604"/>
            <a:ext cx="4466048" cy="595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Diplomové práce\Diplomová práce Zuzka Lacová\diplomka DVD CD\diplomka\11Žižka zahajuje limonádou\Dětská skládačk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06648" cy="2854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379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1 FOTO VŠE\2014\Vitráže\IMG_3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0894" y="250173"/>
            <a:ext cx="4745948" cy="355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etail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746" y="3988656"/>
            <a:ext cx="4643470" cy="263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výrobky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556" y="1214422"/>
            <a:ext cx="3384376" cy="2908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968" y="3307471"/>
            <a:ext cx="2731003" cy="32648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5239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OŽIVLÁ NÁVES\foto\m8. DSCF4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28"/>
            <a:ext cx="3960000" cy="268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OŽIVLÁ NÁVES\foto\m9.P10709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3071810"/>
            <a:ext cx="5072098" cy="3546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OŽIVLÁ NÁVES\foto\m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3960000" cy="2970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05660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OŽIVLÁ NÁVES\foto\ch4. 2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2071678"/>
            <a:ext cx="7920000" cy="4452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OŽIVLÁ NÁVES\foto\ch2.mandal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142852"/>
            <a:ext cx="3699071" cy="27743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36998435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1 FOTO VŠE\2010\POSUBANE\POSUBANE 2010\SPM_A1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264" y="357167"/>
            <a:ext cx="4286280" cy="321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ožá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9265" y="3714752"/>
            <a:ext cx="3884271" cy="2928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zivatel\Desktop\BALÓNY\výta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167"/>
            <a:ext cx="3816424" cy="276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1 FOTO VŠE\2013\BALÓNTATRMANIÁDA\Martin Okrouhlica\_MG_01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240" y="2928934"/>
            <a:ext cx="2445262" cy="3668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90304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zivatel\Desktop\1.Čtyrlístek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38"/>
          <a:stretch/>
        </p:blipFill>
        <p:spPr bwMode="auto">
          <a:xfrm>
            <a:off x="2333981" y="215743"/>
            <a:ext cx="4822785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85528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iplomové práce\Diplomová práce Zuzka Lacová\diplomka DVD CD\diplomka\03DIVADLO\LSD-Pět neděl v balóně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82" r="13231"/>
          <a:stretch>
            <a:fillRect/>
          </a:stretch>
        </p:blipFill>
        <p:spPr bwMode="auto">
          <a:xfrm>
            <a:off x="4643438" y="357166"/>
            <a:ext cx="4286280" cy="611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:\Diplomové práce\Diplomová práce Zuzka Lacová\diplomka DVD CD\diplomka\03DIVADLO\LSD-Pět neděl v balóně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1"/>
            <a:ext cx="4176000" cy="313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Kraj\IMG_03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429000"/>
            <a:ext cx="4174754" cy="313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7441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Kraj\sejmout0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22" b="3402"/>
          <a:stretch/>
        </p:blipFill>
        <p:spPr bwMode="auto">
          <a:xfrm>
            <a:off x="1643042" y="199191"/>
            <a:ext cx="5715040" cy="346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 FOTO VŠE\1 - TATR-SUDO-NÁVES\NEUHASITELNÝ LÁSKY ŽÁR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85"/>
          <a:stretch>
            <a:fillRect/>
          </a:stretch>
        </p:blipFill>
        <p:spPr bwMode="auto">
          <a:xfrm>
            <a:off x="540562" y="3786190"/>
            <a:ext cx="3960000" cy="261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1 FOTO VŠE\1 - TATR-SUDO-NÁVES\NEUHASITELNÝ LÁSKY ŽÁ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966" y="3786190"/>
            <a:ext cx="3960000" cy="264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80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uzivatel\Desktop\FOTO VESNICE ROKU\IMG_NE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0297"/>
            <a:ext cx="7920000" cy="559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096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ivatel\Desktop\8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32654"/>
            <a:ext cx="3960000" cy="29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eramický seminář 06 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429000"/>
            <a:ext cx="3960000" cy="2975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zivatel\Desktop\15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729" r="13559"/>
          <a:stretch>
            <a:fillRect/>
          </a:stretch>
        </p:blipFill>
        <p:spPr bwMode="auto">
          <a:xfrm>
            <a:off x="4713230" y="928670"/>
            <a:ext cx="4061908" cy="4857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63066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Kraj\P11107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5715040" cy="42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Kraj\P111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3372" y="3357562"/>
            <a:ext cx="4459056" cy="33442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100593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ČERNEJ KOCOUR\foto MARTIN 2\_MG_00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44" y="500042"/>
            <a:ext cx="3960000" cy="263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ČERNEJ KOCOUR\foto MARTIN 2\_MG_0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448" y="503248"/>
            <a:ext cx="3960000" cy="263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ČERNEJ KOCOUR\foto MARTIN 2\1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044" y="3360768"/>
            <a:ext cx="3960000" cy="26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ČERNEJ KOCOUR\foto MARTIN 2\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448" y="3360768"/>
            <a:ext cx="3958990" cy="263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99882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>
            <a:noAutofit/>
          </a:bodyPr>
          <a:lstStyle/>
          <a:p>
            <a:r>
              <a:rPr lang="cs-CZ" sz="20000" dirty="0" smtClean="0"/>
              <a:t>!</a:t>
            </a:r>
            <a:endParaRPr lang="cs-CZ" sz="20000" dirty="0"/>
          </a:p>
        </p:txBody>
      </p:sp>
    </p:spTree>
    <p:extLst>
      <p:ext uri="{BB962C8B-B14F-4D97-AF65-F5344CB8AC3E}">
        <p14:creationId xmlns:p14="http://schemas.microsoft.com/office/powerpoint/2010/main" xmlns="" val="3645614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zivatel\Desktop\keramika\5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9"/>
          <a:stretch/>
        </p:blipFill>
        <p:spPr bwMode="auto">
          <a:xfrm>
            <a:off x="335335" y="332656"/>
            <a:ext cx="412569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8" t="784" r="-358" b="784"/>
          <a:stretch/>
        </p:blipFill>
        <p:spPr>
          <a:xfrm>
            <a:off x="335335" y="3435489"/>
            <a:ext cx="4125694" cy="288201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1"/>
          <a:stretch/>
        </p:blipFill>
        <p:spPr>
          <a:xfrm>
            <a:off x="4644008" y="332656"/>
            <a:ext cx="4098139" cy="60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80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9"/>
          <a:stretch/>
        </p:blipFill>
        <p:spPr>
          <a:xfrm>
            <a:off x="897312" y="167266"/>
            <a:ext cx="3317498" cy="224877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3" t="1626" b="720"/>
          <a:stretch/>
        </p:blipFill>
        <p:spPr>
          <a:xfrm>
            <a:off x="4429124" y="167266"/>
            <a:ext cx="4357718" cy="64464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7" r="2574" b="1387"/>
          <a:stretch/>
        </p:blipFill>
        <p:spPr>
          <a:xfrm>
            <a:off x="326948" y="2692792"/>
            <a:ext cx="3887862" cy="266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93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4" r="1767"/>
          <a:stretch/>
        </p:blipFill>
        <p:spPr>
          <a:xfrm>
            <a:off x="251520" y="188640"/>
            <a:ext cx="4329955" cy="648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524" y="188640"/>
            <a:ext cx="2425168" cy="3531933"/>
          </a:xfrm>
          <a:prstGeom prst="rect">
            <a:avLst/>
          </a:prstGeom>
        </p:spPr>
      </p:pic>
      <p:pic>
        <p:nvPicPr>
          <p:cNvPr id="5" name="Picture 2" descr="C:\Users\uzivatel\Desktop\keramika\33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3524" y="3902713"/>
            <a:ext cx="4026947" cy="276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864"/>
          <a:stretch/>
        </p:blipFill>
        <p:spPr>
          <a:xfrm>
            <a:off x="405975" y="1500174"/>
            <a:ext cx="8442917" cy="507209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14"/>
          <a:stretch/>
        </p:blipFill>
        <p:spPr>
          <a:xfrm>
            <a:off x="571472" y="142852"/>
            <a:ext cx="2581463" cy="38558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04"/>
          <a:stretch/>
        </p:blipFill>
        <p:spPr>
          <a:xfrm>
            <a:off x="3357554" y="142852"/>
            <a:ext cx="2071702" cy="30027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83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" t="1955" b="1597"/>
          <a:stretch/>
        </p:blipFill>
        <p:spPr>
          <a:xfrm>
            <a:off x="857224" y="214290"/>
            <a:ext cx="3063957" cy="2051970"/>
          </a:xfrm>
          <a:prstGeom prst="rect">
            <a:avLst/>
          </a:prstGeom>
        </p:spPr>
      </p:pic>
      <p:pic>
        <p:nvPicPr>
          <p:cNvPr id="3" name="Picture 2" descr="C:\Users\uzivatel\Desktop\FOTO ŘEMESLA\JP13209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62304" y="1004166"/>
            <a:ext cx="6477042" cy="48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224" y="2357430"/>
            <a:ext cx="3071834" cy="23038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728" y="4786322"/>
            <a:ext cx="2458792" cy="184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89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zivatel\Desktop\keramika\7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1" y="197359"/>
            <a:ext cx="2160999" cy="28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zivatel\Desktop\keramika\3.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82" b="1361"/>
          <a:stretch/>
        </p:blipFill>
        <p:spPr bwMode="auto">
          <a:xfrm>
            <a:off x="2627784" y="197359"/>
            <a:ext cx="197351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zivatel\Desktop\keramika\4.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464"/>
          <a:stretch/>
        </p:blipFill>
        <p:spPr bwMode="auto">
          <a:xfrm>
            <a:off x="4686630" y="197359"/>
            <a:ext cx="420934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zivatel\Desktop\FOTO ŘEMESLA\SP1050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1" y="3356992"/>
            <a:ext cx="383953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zivatel\Desktop\FOTO ŘEMESLA\TP132094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2108" y="37169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zivatel\Desktop\FOTO ŘEMESLA\KP13208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38279" y="37169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73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1 FOTO VŠE\1 - TATR-SUDO-NÁVES\něco z TATRMANŮ\BALÓNY\Balóny11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00042"/>
            <a:ext cx="3246060" cy="24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1 FOTO VŠE\2009\M.Zika 09\živly\P10509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00496" y="500042"/>
            <a:ext cx="4500594" cy="604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1 FOTO VŠE\1 - TATR-SUDO-NÁVES\něco z TATRMANŮ\BALÓNY\Balóny12.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071810"/>
            <a:ext cx="2569110" cy="342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99250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40" r="2085" b="3952"/>
          <a:stretch/>
        </p:blipFill>
        <p:spPr>
          <a:xfrm>
            <a:off x="312553" y="173747"/>
            <a:ext cx="4545199" cy="6327087"/>
          </a:xfrm>
          <a:prstGeom prst="rect">
            <a:avLst/>
          </a:prstGeom>
        </p:spPr>
      </p:pic>
      <p:pic>
        <p:nvPicPr>
          <p:cNvPr id="3" name="Picture 2" descr="C:\Users\uzivatel\Desktop\keramika\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2" r="4105" b="1284"/>
          <a:stretch/>
        </p:blipFill>
        <p:spPr bwMode="auto">
          <a:xfrm>
            <a:off x="4285933" y="285728"/>
            <a:ext cx="4500909" cy="308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2066" y="3143248"/>
            <a:ext cx="2464593" cy="3286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68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zivatel\Desktop\PEČÍCÍ PEC\DSCF40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390" y="2357430"/>
            <a:ext cx="6215106" cy="414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zivatel\Desktop\PEČÍCÍ PEC\DSCF35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026" y="214290"/>
            <a:ext cx="3031746" cy="2021164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zivatel\Desktop\PEČÍCÍ PEC\DSCF3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42736" y="500042"/>
            <a:ext cx="3744106" cy="2496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9683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500042"/>
            <a:ext cx="4039128" cy="585791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8" r="1119"/>
          <a:stretch/>
        </p:blipFill>
        <p:spPr>
          <a:xfrm>
            <a:off x="4000496" y="214290"/>
            <a:ext cx="4720215" cy="3369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55" r="3046" b="2255"/>
          <a:stretch/>
        </p:blipFill>
        <p:spPr>
          <a:xfrm>
            <a:off x="4500561" y="3786190"/>
            <a:ext cx="3671559" cy="25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48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230" y="284403"/>
            <a:ext cx="3245490" cy="243411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285728"/>
            <a:ext cx="4661330" cy="62151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096" y="2904004"/>
            <a:ext cx="2697623" cy="359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13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zivatel\Desktop\FOTO ŘEMESLA\P8140110 – kop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6514" y="2099303"/>
            <a:ext cx="5963958" cy="44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zivatel\Desktop\FOTO ŘEMESLA\P81401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184" y="214290"/>
            <a:ext cx="4286280" cy="3214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797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64695"/>
            <a:ext cx="2700000" cy="360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57854" y="1461374"/>
            <a:ext cx="2700000" cy="3600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8564" y="1479884"/>
            <a:ext cx="2700001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984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5418" y="293488"/>
            <a:ext cx="3509140" cy="26314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7277" y="293488"/>
            <a:ext cx="3509139" cy="263145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961" y="3140968"/>
            <a:ext cx="2430206" cy="324093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0866" y="3140968"/>
            <a:ext cx="2430206" cy="324093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6627" y="3716838"/>
            <a:ext cx="2688965" cy="201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906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391090"/>
            <a:ext cx="4447016" cy="59293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1327889"/>
            <a:ext cx="3744416" cy="499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33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5736" y="116632"/>
            <a:ext cx="4860001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198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>
            <a:noAutofit/>
          </a:bodyPr>
          <a:lstStyle/>
          <a:p>
            <a:r>
              <a:rPr lang="cs-CZ" sz="20000" dirty="0" smtClean="0"/>
              <a:t>…</a:t>
            </a:r>
            <a:endParaRPr lang="cs-CZ" sz="20000" dirty="0"/>
          </a:p>
        </p:txBody>
      </p:sp>
    </p:spTree>
    <p:extLst>
      <p:ext uri="{BB962C8B-B14F-4D97-AF65-F5344CB8AC3E}">
        <p14:creationId xmlns:p14="http://schemas.microsoft.com/office/powerpoint/2010/main" xmlns="" val="2683181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OŽIVLÁ NÁVES\keramické kurzy\12.rok 2006\3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380" y="785793"/>
            <a:ext cx="3643338" cy="485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Dokumenty\1 -TATRMANI\KERAMICKÉ SEMINÁŘE\RA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3306947"/>
            <a:ext cx="4929222" cy="329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SC0769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1670" y="214290"/>
            <a:ext cx="2428892" cy="3246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5331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 FOTO VŠE\2009\M.Zika 09\živly\P1050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332656"/>
            <a:ext cx="7920000" cy="5940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133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zivatel\Desktop\FOTO VESNICE ROKU\Z výstavy Z.W.Fixleye 19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92" r="2151" b="1535"/>
          <a:stretch/>
        </p:blipFill>
        <p:spPr bwMode="auto">
          <a:xfrm>
            <a:off x="642910" y="571480"/>
            <a:ext cx="7920000" cy="552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5088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Diplomové práce\Diplomová práce Zuzka Lacová\diplomka DVD CD\diplomka\06Střed světa\3.Barvení kmenů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9" t="1683"/>
          <a:stretch/>
        </p:blipFill>
        <p:spPr bwMode="auto">
          <a:xfrm>
            <a:off x="285720" y="285728"/>
            <a:ext cx="3817564" cy="25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iplomové práce\Diplomová práce Zuzka Lacová\diplomka DVD CD\diplomka\06Střed světa\5.Střed svět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7" t="3338" r="1055"/>
          <a:stretch/>
        </p:blipFill>
        <p:spPr bwMode="auto">
          <a:xfrm>
            <a:off x="4318500" y="214291"/>
            <a:ext cx="4614354" cy="300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Diplomové práce\Diplomová práce Zuzka Lacová\diplomka DVD CD\diplomka\06Střed světa\6.Střed svět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8" t="1940" r="2209" b="-249"/>
          <a:stretch/>
        </p:blipFill>
        <p:spPr bwMode="auto">
          <a:xfrm>
            <a:off x="785786" y="2143116"/>
            <a:ext cx="2946058" cy="4398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Diplomové práce\Diplomová práce Zuzka Lacová\diplomka DVD CD\diplomka\06Střed světa\7.Střed svět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5" r="2647" b="1494"/>
          <a:stretch/>
        </p:blipFill>
        <p:spPr bwMode="auto">
          <a:xfrm>
            <a:off x="4357686" y="3429000"/>
            <a:ext cx="4592358" cy="301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483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1 - TATR-SUDO-NÁVES\něco z TATRMANŮ\NÁVES\STŘED SVĚTA\8.tristojan a pupek svě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6227"/>
            <a:ext cx="4468184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74351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1398</TotalTime>
  <Words>12</Words>
  <Application>Microsoft Office PowerPoint</Application>
  <PresentationFormat>Předvádění na obrazovce (4:3)</PresentationFormat>
  <Paragraphs>5</Paragraphs>
  <Slides>49</Slides>
  <Notes>1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1" baseType="lpstr">
      <vt:lpstr>Motiv systému Office</vt:lpstr>
      <vt:lpstr>Adobe Acrobat Document</vt:lpstr>
      <vt:lpstr>Přesahy umění – venkov aneb Sudoměřice u Bechyně v režii Tatrmanů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!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1992 </dc:title>
  <dc:creator>uzivatel</dc:creator>
  <cp:lastModifiedBy>Obec Sudoměřice</cp:lastModifiedBy>
  <cp:revision>92</cp:revision>
  <dcterms:created xsi:type="dcterms:W3CDTF">2015-05-23T08:38:03Z</dcterms:created>
  <dcterms:modified xsi:type="dcterms:W3CDTF">2015-07-10T08:34:16Z</dcterms:modified>
</cp:coreProperties>
</file>