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1394CA82-911E-4F41-832C-2CD8CDAD8C1F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organizátor spolupráce s rodiči</t>
  </si>
  <si>
    <t>1.1.1.2.3.08</t>
  </si>
  <si>
    <t>4.2.</t>
  </si>
  <si>
    <t>příprava dílen</t>
  </si>
  <si>
    <t>pořádání dílen</t>
  </si>
  <si>
    <t>příprava dílen s rodiči</t>
  </si>
  <si>
    <t>pořádání dílen s rodiči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81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82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83</v>
      </c>
      <c r="C14" s="47" t="s">
        <v>84</v>
      </c>
      <c r="D14" s="88" t="s">
        <v>86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83</v>
      </c>
      <c r="C15" s="47" t="s">
        <v>85</v>
      </c>
      <c r="D15" s="88" t="s">
        <v>87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83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83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83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83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83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83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83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83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83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83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83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83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83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83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83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83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83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83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83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83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83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83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83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83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83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83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83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83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83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5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Props1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5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