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531"/>
  <workbookPr filterPrivacy="1" showInkAnnotation="0" defaultThemeVersion="124226"/>
  <xr:revisionPtr revIDLastSave="0" documentId="13_ncr:1_{8D174A67-B0DF-497C-8CE5-95BB0C0C60B8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Výkaz_práce_měsíční_hrazen" sheetId="5" r:id="rId1"/>
  </sheets>
  <definedNames>
    <definedName name="_xlnm.Print_Area" localSheetId="0">Výkaz_práce_měsíční_hrazen!$A$1:$O$74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O48" i="5" l="1"/>
  <c r="I62" i="5" s="1"/>
  <c r="D8" i="5" l="1"/>
  <c r="D9" i="5"/>
  <c r="D10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C14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4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</commentList>
</comments>
</file>

<file path=xl/sharedStrings.xml><?xml version="1.0" encoding="utf-8"?>
<sst xmlns="http://schemas.openxmlformats.org/spreadsheetml/2006/main" count="88" uniqueCount="85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 xml:space="preserve">Počet skutečně odpracovaných hodin u všech subjektů zapojených do implementace projektu </t>
  </si>
  <si>
    <t>Vykazovaný měsíc</t>
  </si>
  <si>
    <t>Vykazovaný rok</t>
  </si>
  <si>
    <t>MAS Lužnice, z.s.</t>
  </si>
  <si>
    <t>DPP</t>
  </si>
  <si>
    <t>KA 4 - implementace akčních plánů</t>
  </si>
  <si>
    <t>Místní akční plán vzdělávání IV v ORP Tábor</t>
  </si>
  <si>
    <t>CZ.02.02.XX/00/23_017/0008403</t>
  </si>
  <si>
    <t>supervizor</t>
  </si>
  <si>
    <t>1.1.1.1.1.1.3.7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* #,##0.00\ _K_č_-;\-* #,##0.00\ _K_č_-;_-* &quot;-&quot;??\ _K_č_-;_-@_-"/>
    <numFmt numFmtId="165" formatCode="[$-F800]dddd\,\ mmmm\ dd\,\ yyyy"/>
    <numFmt numFmtId="166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164" fontId="14" fillId="0" borderId="0" applyFont="0" applyFill="0" applyBorder="0" applyAlignment="0" applyProtection="0"/>
  </cellStyleXfs>
  <cellXfs count="150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1" xfId="0" applyFont="1" applyBorder="1" applyAlignment="1" applyProtection="1">
      <alignment horizontal="center" vertical="center" wrapText="1"/>
      <protection locked="0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6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5" fontId="6" fillId="0" borderId="22" xfId="0" applyNumberFormat="1" applyFont="1" applyBorder="1" applyAlignment="1">
      <alignment horizontal="center" vertical="center" wrapText="1"/>
    </xf>
    <xf numFmtId="2" fontId="2" fillId="0" borderId="15" xfId="0" applyNumberFormat="1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2" fontId="4" fillId="3" borderId="15" xfId="0" applyNumberFormat="1" applyFont="1" applyFill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2" fillId="0" borderId="20" xfId="0" applyNumberFormat="1" applyFont="1" applyBorder="1" applyAlignment="1" applyProtection="1">
      <alignment horizontal="center" vertical="center" wrapText="1"/>
      <protection locked="0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165" fontId="6" fillId="0" borderId="18" xfId="0" applyNumberFormat="1" applyFont="1" applyBorder="1" applyAlignment="1">
      <alignment horizontal="center" vertical="center" wrapText="1"/>
    </xf>
    <xf numFmtId="49" fontId="4" fillId="0" borderId="24" xfId="0" applyNumberFormat="1" applyFont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center" vertical="center"/>
    </xf>
    <xf numFmtId="0" fontId="6" fillId="0" borderId="1" xfId="0" applyFont="1" applyBorder="1" applyAlignment="1" applyProtection="1">
      <alignment horizontal="center" vertical="center"/>
      <protection locked="0"/>
    </xf>
    <xf numFmtId="2" fontId="6" fillId="0" borderId="1" xfId="0" applyNumberFormat="1" applyFont="1" applyBorder="1" applyAlignment="1" applyProtection="1">
      <alignment horizontal="center" vertical="center"/>
      <protection locked="0"/>
    </xf>
    <xf numFmtId="2" fontId="6" fillId="0" borderId="15" xfId="0" applyNumberFormat="1" applyFont="1" applyBorder="1" applyAlignment="1" applyProtection="1">
      <alignment horizontal="center" vertical="center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22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18" xfId="0" applyFont="1" applyFill="1" applyBorder="1" applyAlignment="1">
      <alignment horizontal="center" vertical="center" wrapText="1"/>
    </xf>
    <xf numFmtId="0" fontId="3" fillId="2" borderId="19" xfId="0" applyFont="1" applyFill="1" applyBorder="1" applyAlignment="1">
      <alignment horizontal="center" vertical="center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>
      <alignment horizontal="center" vertical="center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4" fillId="0" borderId="29" xfId="0" applyFont="1" applyBorder="1" applyAlignment="1" applyProtection="1">
      <alignment horizontal="center" vertical="center" wrapText="1"/>
      <protection locked="0"/>
    </xf>
    <xf numFmtId="0" fontId="4" fillId="0" borderId="30" xfId="0" applyFont="1" applyBorder="1" applyAlignment="1" applyProtection="1">
      <alignment horizontal="center" vertical="center" wrapText="1"/>
      <protection locked="0"/>
    </xf>
    <xf numFmtId="0" fontId="4" fillId="0" borderId="28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2" fillId="0" borderId="23" xfId="0" applyFont="1" applyBorder="1" applyAlignment="1" applyProtection="1">
      <alignment horizontal="left" vertical="center" wrapText="1"/>
      <protection locked="0"/>
    </xf>
    <xf numFmtId="0" fontId="2" fillId="0" borderId="17" xfId="0" applyFont="1" applyBorder="1" applyAlignment="1" applyProtection="1">
      <alignment horizontal="left" vertical="center" wrapText="1"/>
      <protection locked="0"/>
    </xf>
    <xf numFmtId="0" fontId="2" fillId="0" borderId="24" xfId="0" applyFont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0" fillId="0" borderId="1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0" borderId="14" xfId="0" applyNumberFormat="1" applyFont="1" applyBorder="1" applyAlignment="1">
      <alignment horizontal="center"/>
    </xf>
    <xf numFmtId="0" fontId="10" fillId="0" borderId="3" xfId="0" applyFont="1" applyBorder="1" applyAlignment="1">
      <alignment horizontal="center"/>
    </xf>
    <xf numFmtId="0" fontId="10" fillId="0" borderId="2" xfId="0" applyFont="1" applyBorder="1" applyAlignment="1">
      <alignment horizontal="center"/>
    </xf>
    <xf numFmtId="0" fontId="10" fillId="0" borderId="1" xfId="0" applyFont="1" applyBorder="1" applyAlignment="1">
      <alignment horizontal="center"/>
    </xf>
    <xf numFmtId="0" fontId="10" fillId="0" borderId="15" xfId="0" applyFont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1">
    <dxf>
      <fill>
        <patternFill>
          <bgColor theme="0" tint="-0.14996795556505021"/>
        </patternFill>
      </fill>
    </dxf>
  </dxfs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75"/>
  <sheetViews>
    <sheetView showGridLines="0" tabSelected="1" zoomScale="80" zoomScaleNormal="80" workbookViewId="0">
      <selection activeCell="K9" sqref="K9:O9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66" t="s">
        <v>0</v>
      </c>
      <c r="B1" s="66"/>
      <c r="C1" s="66"/>
      <c r="D1" s="66"/>
      <c r="E1" s="66"/>
      <c r="F1" s="66"/>
      <c r="G1" s="66"/>
      <c r="H1" s="66"/>
      <c r="I1" s="66"/>
      <c r="J1" s="66"/>
      <c r="K1" s="66"/>
      <c r="L1" s="66"/>
      <c r="M1" s="66"/>
      <c r="N1" s="66"/>
      <c r="O1" s="66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81" t="s">
        <v>1</v>
      </c>
      <c r="B3" s="82"/>
      <c r="C3" s="78"/>
      <c r="D3" s="79"/>
      <c r="E3" s="79"/>
      <c r="F3" s="79"/>
      <c r="G3" s="78" t="s">
        <v>4</v>
      </c>
      <c r="H3" s="78"/>
      <c r="I3" s="79"/>
      <c r="J3" s="79"/>
      <c r="K3" s="78" t="s">
        <v>2</v>
      </c>
      <c r="L3" s="78"/>
      <c r="M3" s="79"/>
      <c r="N3" s="79"/>
      <c r="O3" s="80"/>
    </row>
    <row r="4" spans="1:15" ht="30" customHeight="1" thickBot="1" x14ac:dyDescent="0.35">
      <c r="A4" s="67" t="s">
        <v>81</v>
      </c>
      <c r="B4" s="68"/>
      <c r="C4" s="69"/>
      <c r="D4" s="69"/>
      <c r="E4" s="69"/>
      <c r="F4" s="69"/>
      <c r="G4" s="70" t="s">
        <v>78</v>
      </c>
      <c r="H4" s="69"/>
      <c r="I4" s="69"/>
      <c r="J4" s="69"/>
      <c r="K4" s="70" t="s">
        <v>82</v>
      </c>
      <c r="L4" s="69"/>
      <c r="M4" s="69"/>
      <c r="N4" s="69"/>
      <c r="O4" s="71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72" t="s">
        <v>3</v>
      </c>
      <c r="B7" s="73"/>
      <c r="C7" s="74"/>
      <c r="D7" s="75"/>
      <c r="E7" s="76"/>
      <c r="F7" s="77"/>
      <c r="G7" s="55" t="s">
        <v>5</v>
      </c>
      <c r="H7" s="56"/>
      <c r="I7" s="56"/>
      <c r="J7" s="57"/>
      <c r="K7" s="58" t="s">
        <v>83</v>
      </c>
      <c r="L7" s="58"/>
      <c r="M7" s="58"/>
      <c r="N7" s="58"/>
      <c r="O7" s="59"/>
    </row>
    <row r="8" spans="1:15" ht="30" customHeight="1" x14ac:dyDescent="0.3">
      <c r="A8" s="44" t="s">
        <v>7</v>
      </c>
      <c r="B8" s="45"/>
      <c r="C8" s="46"/>
      <c r="D8" s="47">
        <f>O48</f>
        <v>0</v>
      </c>
      <c r="E8" s="48"/>
      <c r="F8" s="48"/>
      <c r="G8" s="46" t="s">
        <v>6</v>
      </c>
      <c r="H8" s="46"/>
      <c r="I8" s="46"/>
      <c r="J8" s="46"/>
      <c r="K8" s="49" t="s">
        <v>84</v>
      </c>
      <c r="L8" s="49"/>
      <c r="M8" s="49"/>
      <c r="N8" s="49"/>
      <c r="O8" s="50"/>
    </row>
    <row r="9" spans="1:15" ht="41.25" customHeight="1" x14ac:dyDescent="0.3">
      <c r="A9" s="44" t="s">
        <v>9</v>
      </c>
      <c r="B9" s="45"/>
      <c r="C9" s="46"/>
      <c r="D9" s="47">
        <f>O48</f>
        <v>0</v>
      </c>
      <c r="E9" s="48"/>
      <c r="F9" s="48"/>
      <c r="G9" s="46" t="s">
        <v>8</v>
      </c>
      <c r="H9" s="46"/>
      <c r="I9" s="46"/>
      <c r="J9" s="46"/>
      <c r="K9" s="49" t="s">
        <v>79</v>
      </c>
      <c r="L9" s="49"/>
      <c r="M9" s="49"/>
      <c r="N9" s="49"/>
      <c r="O9" s="50"/>
    </row>
    <row r="10" spans="1:15" ht="18" customHeight="1" x14ac:dyDescent="0.3">
      <c r="A10" s="60" t="s">
        <v>10</v>
      </c>
      <c r="B10" s="61"/>
      <c r="C10" s="61"/>
      <c r="D10" s="47">
        <f>O48</f>
        <v>0</v>
      </c>
      <c r="E10" s="47"/>
      <c r="F10" s="47"/>
      <c r="G10" s="65" t="s">
        <v>76</v>
      </c>
      <c r="H10" s="65"/>
      <c r="I10" s="65"/>
      <c r="J10" s="65"/>
      <c r="K10" s="52"/>
      <c r="L10" s="53"/>
      <c r="M10" s="53"/>
      <c r="N10" s="53"/>
      <c r="O10" s="54"/>
    </row>
    <row r="11" spans="1:15" ht="18" customHeight="1" thickBot="1" x14ac:dyDescent="0.35">
      <c r="A11" s="62"/>
      <c r="B11" s="63"/>
      <c r="C11" s="63"/>
      <c r="D11" s="64"/>
      <c r="E11" s="64"/>
      <c r="F11" s="64"/>
      <c r="G11" s="51" t="s">
        <v>77</v>
      </c>
      <c r="H11" s="51"/>
      <c r="I11" s="51"/>
      <c r="J11" s="51"/>
      <c r="K11" s="52"/>
      <c r="L11" s="53"/>
      <c r="M11" s="53"/>
      <c r="N11" s="53"/>
      <c r="O11" s="54"/>
    </row>
    <row r="12" spans="1:15" ht="15" thickBot="1" x14ac:dyDescent="0.35">
      <c r="A12" s="1"/>
      <c r="B12" s="1"/>
      <c r="C12" s="1"/>
      <c r="D12" s="1"/>
      <c r="E12" s="1"/>
      <c r="F12" s="1"/>
      <c r="G12" s="1"/>
      <c r="H12" s="1"/>
      <c r="I12" s="1"/>
      <c r="J12" s="7"/>
      <c r="K12" s="1"/>
      <c r="L12" s="1"/>
      <c r="M12" s="1"/>
      <c r="N12" s="1"/>
      <c r="O12" s="1"/>
    </row>
    <row r="13" spans="1:15" x14ac:dyDescent="0.3">
      <c r="A13" s="86" t="s">
        <v>73</v>
      </c>
      <c r="B13" s="87"/>
      <c r="C13" s="87"/>
      <c r="D13" s="87"/>
      <c r="E13" s="87"/>
      <c r="F13" s="87"/>
      <c r="G13" s="87"/>
      <c r="H13" s="87"/>
      <c r="I13" s="87"/>
      <c r="J13" s="87"/>
      <c r="K13" s="87"/>
      <c r="L13" s="87"/>
      <c r="M13" s="87"/>
      <c r="N13" s="87"/>
      <c r="O13" s="88"/>
    </row>
    <row r="14" spans="1:15" ht="26.4" x14ac:dyDescent="0.3">
      <c r="A14" s="28" t="s">
        <v>11</v>
      </c>
      <c r="B14" s="34" t="s">
        <v>63</v>
      </c>
      <c r="C14" s="27" t="s">
        <v>12</v>
      </c>
      <c r="D14" s="89" t="s">
        <v>64</v>
      </c>
      <c r="E14" s="90"/>
      <c r="F14" s="90"/>
      <c r="G14" s="90"/>
      <c r="H14" s="90"/>
      <c r="I14" s="90"/>
      <c r="J14" s="90"/>
      <c r="K14" s="90"/>
      <c r="L14" s="90"/>
      <c r="M14" s="90"/>
      <c r="N14" s="91"/>
      <c r="O14" s="29" t="s">
        <v>13</v>
      </c>
    </row>
    <row r="15" spans="1:15" ht="39.6" x14ac:dyDescent="0.3">
      <c r="A15" s="30" t="s">
        <v>14</v>
      </c>
      <c r="B15" s="35" t="s">
        <v>80</v>
      </c>
      <c r="C15" s="8"/>
      <c r="D15" s="83"/>
      <c r="E15" s="84"/>
      <c r="F15" s="84"/>
      <c r="G15" s="84"/>
      <c r="H15" s="84"/>
      <c r="I15" s="84"/>
      <c r="J15" s="84"/>
      <c r="K15" s="84"/>
      <c r="L15" s="84"/>
      <c r="M15" s="84"/>
      <c r="N15" s="85"/>
      <c r="O15" s="31"/>
    </row>
    <row r="16" spans="1:15" x14ac:dyDescent="0.3">
      <c r="A16" s="30" t="s">
        <v>15</v>
      </c>
      <c r="B16" s="35"/>
      <c r="C16" s="8"/>
      <c r="D16" s="83"/>
      <c r="E16" s="84"/>
      <c r="F16" s="84"/>
      <c r="G16" s="84"/>
      <c r="H16" s="84"/>
      <c r="I16" s="84"/>
      <c r="J16" s="84"/>
      <c r="K16" s="84"/>
      <c r="L16" s="84"/>
      <c r="M16" s="84"/>
      <c r="N16" s="85"/>
      <c r="O16" s="31"/>
    </row>
    <row r="17" spans="1:15" x14ac:dyDescent="0.3">
      <c r="A17" s="30" t="s">
        <v>16</v>
      </c>
      <c r="B17" s="35"/>
      <c r="C17" s="8"/>
      <c r="D17" s="83"/>
      <c r="E17" s="84"/>
      <c r="F17" s="84"/>
      <c r="G17" s="84"/>
      <c r="H17" s="84"/>
      <c r="I17" s="84"/>
      <c r="J17" s="84"/>
      <c r="K17" s="84"/>
      <c r="L17" s="84"/>
      <c r="M17" s="84"/>
      <c r="N17" s="85"/>
      <c r="O17" s="31"/>
    </row>
    <row r="18" spans="1:15" x14ac:dyDescent="0.3">
      <c r="A18" s="30" t="s">
        <v>17</v>
      </c>
      <c r="B18" s="35"/>
      <c r="C18" s="8"/>
      <c r="D18" s="83"/>
      <c r="E18" s="84"/>
      <c r="F18" s="84"/>
      <c r="G18" s="84"/>
      <c r="H18" s="84"/>
      <c r="I18" s="84"/>
      <c r="J18" s="84"/>
      <c r="K18" s="84"/>
      <c r="L18" s="84"/>
      <c r="M18" s="84"/>
      <c r="N18" s="85"/>
      <c r="O18" s="31"/>
    </row>
    <row r="19" spans="1:15" x14ac:dyDescent="0.3">
      <c r="A19" s="30" t="s">
        <v>18</v>
      </c>
      <c r="B19" s="35"/>
      <c r="C19" s="8"/>
      <c r="D19" s="83"/>
      <c r="E19" s="84"/>
      <c r="F19" s="84"/>
      <c r="G19" s="84"/>
      <c r="H19" s="84"/>
      <c r="I19" s="84"/>
      <c r="J19" s="84"/>
      <c r="K19" s="84"/>
      <c r="L19" s="84"/>
      <c r="M19" s="84"/>
      <c r="N19" s="85"/>
      <c r="O19" s="31"/>
    </row>
    <row r="20" spans="1:15" x14ac:dyDescent="0.3">
      <c r="A20" s="30" t="s">
        <v>19</v>
      </c>
      <c r="B20" s="35"/>
      <c r="C20" s="8"/>
      <c r="D20" s="83"/>
      <c r="E20" s="84"/>
      <c r="F20" s="84"/>
      <c r="G20" s="84"/>
      <c r="H20" s="84"/>
      <c r="I20" s="84"/>
      <c r="J20" s="84"/>
      <c r="K20" s="84"/>
      <c r="L20" s="84"/>
      <c r="M20" s="84"/>
      <c r="N20" s="85"/>
      <c r="O20" s="31"/>
    </row>
    <row r="21" spans="1:15" x14ac:dyDescent="0.3">
      <c r="A21" s="30" t="s">
        <v>20</v>
      </c>
      <c r="B21" s="35"/>
      <c r="C21" s="8"/>
      <c r="D21" s="83"/>
      <c r="E21" s="84"/>
      <c r="F21" s="84"/>
      <c r="G21" s="84"/>
      <c r="H21" s="84"/>
      <c r="I21" s="84"/>
      <c r="J21" s="84"/>
      <c r="K21" s="84"/>
      <c r="L21" s="84"/>
      <c r="M21" s="84"/>
      <c r="N21" s="85"/>
      <c r="O21" s="31"/>
    </row>
    <row r="22" spans="1:15" x14ac:dyDescent="0.3">
      <c r="A22" s="30" t="s">
        <v>21</v>
      </c>
      <c r="B22" s="35"/>
      <c r="C22" s="8"/>
      <c r="D22" s="83"/>
      <c r="E22" s="84"/>
      <c r="F22" s="84"/>
      <c r="G22" s="84"/>
      <c r="H22" s="84"/>
      <c r="I22" s="84"/>
      <c r="J22" s="84"/>
      <c r="K22" s="84"/>
      <c r="L22" s="84"/>
      <c r="M22" s="84"/>
      <c r="N22" s="85"/>
      <c r="O22" s="31"/>
    </row>
    <row r="23" spans="1:15" x14ac:dyDescent="0.3">
      <c r="A23" s="30" t="s">
        <v>22</v>
      </c>
      <c r="B23" s="35"/>
      <c r="C23" s="8"/>
      <c r="D23" s="83"/>
      <c r="E23" s="84"/>
      <c r="F23" s="84"/>
      <c r="G23" s="84"/>
      <c r="H23" s="84"/>
      <c r="I23" s="84"/>
      <c r="J23" s="84"/>
      <c r="K23" s="84"/>
      <c r="L23" s="84"/>
      <c r="M23" s="84"/>
      <c r="N23" s="85"/>
      <c r="O23" s="31"/>
    </row>
    <row r="24" spans="1:15" x14ac:dyDescent="0.3">
      <c r="A24" s="30" t="s">
        <v>23</v>
      </c>
      <c r="B24" s="35"/>
      <c r="C24" s="8"/>
      <c r="D24" s="83"/>
      <c r="E24" s="84"/>
      <c r="F24" s="84"/>
      <c r="G24" s="84"/>
      <c r="H24" s="84"/>
      <c r="I24" s="84"/>
      <c r="J24" s="84"/>
      <c r="K24" s="84"/>
      <c r="L24" s="84"/>
      <c r="M24" s="84"/>
      <c r="N24" s="85"/>
      <c r="O24" s="31"/>
    </row>
    <row r="25" spans="1:15" x14ac:dyDescent="0.3">
      <c r="A25" s="30" t="s">
        <v>24</v>
      </c>
      <c r="B25" s="35"/>
      <c r="C25" s="8"/>
      <c r="D25" s="83"/>
      <c r="E25" s="84"/>
      <c r="F25" s="84"/>
      <c r="G25" s="84"/>
      <c r="H25" s="84"/>
      <c r="I25" s="84"/>
      <c r="J25" s="84"/>
      <c r="K25" s="84"/>
      <c r="L25" s="84"/>
      <c r="M25" s="84"/>
      <c r="N25" s="85"/>
      <c r="O25" s="31"/>
    </row>
    <row r="26" spans="1:15" x14ac:dyDescent="0.3">
      <c r="A26" s="30" t="s">
        <v>25</v>
      </c>
      <c r="B26" s="35"/>
      <c r="C26" s="8"/>
      <c r="D26" s="83"/>
      <c r="E26" s="84"/>
      <c r="F26" s="84"/>
      <c r="G26" s="84"/>
      <c r="H26" s="84"/>
      <c r="I26" s="84"/>
      <c r="J26" s="84"/>
      <c r="K26" s="84"/>
      <c r="L26" s="84"/>
      <c r="M26" s="84"/>
      <c r="N26" s="85"/>
      <c r="O26" s="31"/>
    </row>
    <row r="27" spans="1:15" x14ac:dyDescent="0.3">
      <c r="A27" s="30" t="s">
        <v>26</v>
      </c>
      <c r="B27" s="35"/>
      <c r="C27" s="8"/>
      <c r="D27" s="83"/>
      <c r="E27" s="84"/>
      <c r="F27" s="84"/>
      <c r="G27" s="84"/>
      <c r="H27" s="84"/>
      <c r="I27" s="84"/>
      <c r="J27" s="84"/>
      <c r="K27" s="84"/>
      <c r="L27" s="84"/>
      <c r="M27" s="84"/>
      <c r="N27" s="85"/>
      <c r="O27" s="31"/>
    </row>
    <row r="28" spans="1:15" x14ac:dyDescent="0.3">
      <c r="A28" s="30" t="s">
        <v>27</v>
      </c>
      <c r="B28" s="35"/>
      <c r="C28" s="8"/>
      <c r="D28" s="83"/>
      <c r="E28" s="84"/>
      <c r="F28" s="84"/>
      <c r="G28" s="84"/>
      <c r="H28" s="84"/>
      <c r="I28" s="84"/>
      <c r="J28" s="84"/>
      <c r="K28" s="84"/>
      <c r="L28" s="84"/>
      <c r="M28" s="84"/>
      <c r="N28" s="85"/>
      <c r="O28" s="31"/>
    </row>
    <row r="29" spans="1:15" x14ac:dyDescent="0.3">
      <c r="A29" s="30" t="s">
        <v>28</v>
      </c>
      <c r="B29" s="35"/>
      <c r="C29" s="8"/>
      <c r="D29" s="83"/>
      <c r="E29" s="84"/>
      <c r="F29" s="84"/>
      <c r="G29" s="84"/>
      <c r="H29" s="84"/>
      <c r="I29" s="84"/>
      <c r="J29" s="84"/>
      <c r="K29" s="84"/>
      <c r="L29" s="84"/>
      <c r="M29" s="84"/>
      <c r="N29" s="85"/>
      <c r="O29" s="31"/>
    </row>
    <row r="30" spans="1:15" x14ac:dyDescent="0.3">
      <c r="A30" s="30" t="s">
        <v>29</v>
      </c>
      <c r="B30" s="35"/>
      <c r="C30" s="8"/>
      <c r="D30" s="83"/>
      <c r="E30" s="84"/>
      <c r="F30" s="84"/>
      <c r="G30" s="84"/>
      <c r="H30" s="84"/>
      <c r="I30" s="84"/>
      <c r="J30" s="84"/>
      <c r="K30" s="84"/>
      <c r="L30" s="84"/>
      <c r="M30" s="84"/>
      <c r="N30" s="85"/>
      <c r="O30" s="31"/>
    </row>
    <row r="31" spans="1:15" x14ac:dyDescent="0.3">
      <c r="A31" s="30" t="s">
        <v>30</v>
      </c>
      <c r="B31" s="35"/>
      <c r="C31" s="8"/>
      <c r="D31" s="83"/>
      <c r="E31" s="84"/>
      <c r="F31" s="84"/>
      <c r="G31" s="84"/>
      <c r="H31" s="84"/>
      <c r="I31" s="84"/>
      <c r="J31" s="84"/>
      <c r="K31" s="84"/>
      <c r="L31" s="84"/>
      <c r="M31" s="84"/>
      <c r="N31" s="85"/>
      <c r="O31" s="31"/>
    </row>
    <row r="32" spans="1:15" x14ac:dyDescent="0.3">
      <c r="A32" s="30" t="s">
        <v>31</v>
      </c>
      <c r="B32" s="35"/>
      <c r="C32" s="8"/>
      <c r="D32" s="83"/>
      <c r="E32" s="84"/>
      <c r="F32" s="84"/>
      <c r="G32" s="84"/>
      <c r="H32" s="84"/>
      <c r="I32" s="84"/>
      <c r="J32" s="84"/>
      <c r="K32" s="84"/>
      <c r="L32" s="84"/>
      <c r="M32" s="84"/>
      <c r="N32" s="85"/>
      <c r="O32" s="31"/>
    </row>
    <row r="33" spans="1:15" x14ac:dyDescent="0.3">
      <c r="A33" s="30" t="s">
        <v>32</v>
      </c>
      <c r="B33" s="35"/>
      <c r="C33" s="8"/>
      <c r="D33" s="83"/>
      <c r="E33" s="84"/>
      <c r="F33" s="84"/>
      <c r="G33" s="84"/>
      <c r="H33" s="84"/>
      <c r="I33" s="84"/>
      <c r="J33" s="84"/>
      <c r="K33" s="84"/>
      <c r="L33" s="84"/>
      <c r="M33" s="84"/>
      <c r="N33" s="85"/>
      <c r="O33" s="31"/>
    </row>
    <row r="34" spans="1:15" x14ac:dyDescent="0.3">
      <c r="A34" s="30" t="s">
        <v>33</v>
      </c>
      <c r="B34" s="35"/>
      <c r="C34" s="8"/>
      <c r="D34" s="83"/>
      <c r="E34" s="84"/>
      <c r="F34" s="84"/>
      <c r="G34" s="84"/>
      <c r="H34" s="84"/>
      <c r="I34" s="84"/>
      <c r="J34" s="84"/>
      <c r="K34" s="84"/>
      <c r="L34" s="84"/>
      <c r="M34" s="84"/>
      <c r="N34" s="85"/>
      <c r="O34" s="31"/>
    </row>
    <row r="35" spans="1:15" x14ac:dyDescent="0.3">
      <c r="A35" s="30" t="s">
        <v>34</v>
      </c>
      <c r="B35" s="35"/>
      <c r="C35" s="8"/>
      <c r="D35" s="83"/>
      <c r="E35" s="84"/>
      <c r="F35" s="84"/>
      <c r="G35" s="84"/>
      <c r="H35" s="84"/>
      <c r="I35" s="84"/>
      <c r="J35" s="84"/>
      <c r="K35" s="84"/>
      <c r="L35" s="84"/>
      <c r="M35" s="84"/>
      <c r="N35" s="85"/>
      <c r="O35" s="31"/>
    </row>
    <row r="36" spans="1:15" x14ac:dyDescent="0.3">
      <c r="A36" s="30" t="s">
        <v>35</v>
      </c>
      <c r="B36" s="35"/>
      <c r="C36" s="8"/>
      <c r="D36" s="83"/>
      <c r="E36" s="84"/>
      <c r="F36" s="84"/>
      <c r="G36" s="84"/>
      <c r="H36" s="84"/>
      <c r="I36" s="84"/>
      <c r="J36" s="84"/>
      <c r="K36" s="84"/>
      <c r="L36" s="84"/>
      <c r="M36" s="84"/>
      <c r="N36" s="85"/>
      <c r="O36" s="31"/>
    </row>
    <row r="37" spans="1:15" x14ac:dyDescent="0.3">
      <c r="A37" s="30" t="s">
        <v>36</v>
      </c>
      <c r="B37" s="35"/>
      <c r="C37" s="8"/>
      <c r="D37" s="83"/>
      <c r="E37" s="84"/>
      <c r="F37" s="84"/>
      <c r="G37" s="84"/>
      <c r="H37" s="84"/>
      <c r="I37" s="84"/>
      <c r="J37" s="84"/>
      <c r="K37" s="84"/>
      <c r="L37" s="84"/>
      <c r="M37" s="84"/>
      <c r="N37" s="85"/>
      <c r="O37" s="31"/>
    </row>
    <row r="38" spans="1:15" x14ac:dyDescent="0.3">
      <c r="A38" s="30" t="s">
        <v>37</v>
      </c>
      <c r="B38" s="35"/>
      <c r="C38" s="8"/>
      <c r="D38" s="83"/>
      <c r="E38" s="84"/>
      <c r="F38" s="84"/>
      <c r="G38" s="84"/>
      <c r="H38" s="84"/>
      <c r="I38" s="84"/>
      <c r="J38" s="84"/>
      <c r="K38" s="84"/>
      <c r="L38" s="84"/>
      <c r="M38" s="84"/>
      <c r="N38" s="85"/>
      <c r="O38" s="31"/>
    </row>
    <row r="39" spans="1:15" x14ac:dyDescent="0.3">
      <c r="A39" s="30" t="s">
        <v>38</v>
      </c>
      <c r="B39" s="35"/>
      <c r="C39" s="8"/>
      <c r="D39" s="83"/>
      <c r="E39" s="84"/>
      <c r="F39" s="84"/>
      <c r="G39" s="84"/>
      <c r="H39" s="84"/>
      <c r="I39" s="84"/>
      <c r="J39" s="84"/>
      <c r="K39" s="84"/>
      <c r="L39" s="84"/>
      <c r="M39" s="84"/>
      <c r="N39" s="85"/>
      <c r="O39" s="31"/>
    </row>
    <row r="40" spans="1:15" x14ac:dyDescent="0.3">
      <c r="A40" s="30" t="s">
        <v>39</v>
      </c>
      <c r="B40" s="35"/>
      <c r="C40" s="8"/>
      <c r="D40" s="83"/>
      <c r="E40" s="84"/>
      <c r="F40" s="84"/>
      <c r="G40" s="84"/>
      <c r="H40" s="84"/>
      <c r="I40" s="84"/>
      <c r="J40" s="84"/>
      <c r="K40" s="84"/>
      <c r="L40" s="84"/>
      <c r="M40" s="84"/>
      <c r="N40" s="85"/>
      <c r="O40" s="31"/>
    </row>
    <row r="41" spans="1:15" x14ac:dyDescent="0.3">
      <c r="A41" s="30" t="s">
        <v>40</v>
      </c>
      <c r="B41" s="35"/>
      <c r="C41" s="8"/>
      <c r="D41" s="83"/>
      <c r="E41" s="84"/>
      <c r="F41" s="84"/>
      <c r="G41" s="84"/>
      <c r="H41" s="84"/>
      <c r="I41" s="84"/>
      <c r="J41" s="84"/>
      <c r="K41" s="84"/>
      <c r="L41" s="84"/>
      <c r="M41" s="84"/>
      <c r="N41" s="85"/>
      <c r="O41" s="31"/>
    </row>
    <row r="42" spans="1:15" x14ac:dyDescent="0.3">
      <c r="A42" s="30" t="s">
        <v>41</v>
      </c>
      <c r="B42" s="35"/>
      <c r="C42" s="8"/>
      <c r="D42" s="83"/>
      <c r="E42" s="84"/>
      <c r="F42" s="84"/>
      <c r="G42" s="84"/>
      <c r="H42" s="84"/>
      <c r="I42" s="84"/>
      <c r="J42" s="84"/>
      <c r="K42" s="84"/>
      <c r="L42" s="84"/>
      <c r="M42" s="84"/>
      <c r="N42" s="85"/>
      <c r="O42" s="31"/>
    </row>
    <row r="43" spans="1:15" x14ac:dyDescent="0.3">
      <c r="A43" s="30" t="s">
        <v>42</v>
      </c>
      <c r="B43" s="35"/>
      <c r="C43" s="8"/>
      <c r="D43" s="39"/>
      <c r="E43" s="40"/>
      <c r="F43" s="40"/>
      <c r="G43" s="40"/>
      <c r="H43" s="40"/>
      <c r="I43" s="40"/>
      <c r="J43" s="40"/>
      <c r="K43" s="40"/>
      <c r="L43" s="40"/>
      <c r="M43" s="40"/>
      <c r="N43" s="41"/>
      <c r="O43" s="31"/>
    </row>
    <row r="44" spans="1:15" x14ac:dyDescent="0.3">
      <c r="A44" s="30" t="s">
        <v>43</v>
      </c>
      <c r="B44" s="35"/>
      <c r="C44" s="8"/>
      <c r="D44" s="39"/>
      <c r="E44" s="40"/>
      <c r="F44" s="40"/>
      <c r="G44" s="40"/>
      <c r="H44" s="40"/>
      <c r="I44" s="40"/>
      <c r="J44" s="40"/>
      <c r="K44" s="40"/>
      <c r="L44" s="40"/>
      <c r="M44" s="40"/>
      <c r="N44" s="41"/>
      <c r="O44" s="31"/>
    </row>
    <row r="45" spans="1:15" ht="15" thickBot="1" x14ac:dyDescent="0.35">
      <c r="A45" s="42" t="s">
        <v>44</v>
      </c>
      <c r="B45" s="43"/>
      <c r="C45" s="37"/>
      <c r="D45" s="92"/>
      <c r="E45" s="93"/>
      <c r="F45" s="93"/>
      <c r="G45" s="93"/>
      <c r="H45" s="93"/>
      <c r="I45" s="93"/>
      <c r="J45" s="93"/>
      <c r="K45" s="93"/>
      <c r="L45" s="93"/>
      <c r="M45" s="93"/>
      <c r="N45" s="94"/>
      <c r="O45" s="38"/>
    </row>
    <row r="46" spans="1:15" x14ac:dyDescent="0.3">
      <c r="A46" s="9"/>
      <c r="B46" s="9"/>
      <c r="C46" s="9"/>
      <c r="D46" s="9"/>
      <c r="E46" s="9"/>
      <c r="F46" s="9"/>
      <c r="G46" s="9"/>
      <c r="H46" s="9"/>
      <c r="I46" s="10"/>
      <c r="J46" s="11"/>
      <c r="K46" s="11"/>
      <c r="L46" s="1"/>
      <c r="M46" s="1"/>
      <c r="N46" s="1"/>
      <c r="O46" s="12"/>
    </row>
    <row r="47" spans="1:15" ht="15" thickBot="1" x14ac:dyDescent="0.35"/>
    <row r="48" spans="1:15" x14ac:dyDescent="0.3">
      <c r="A48" s="99" t="s">
        <v>74</v>
      </c>
      <c r="B48" s="100"/>
      <c r="C48" s="100"/>
      <c r="D48" s="100"/>
      <c r="E48" s="100"/>
      <c r="F48" s="100"/>
      <c r="G48" s="100"/>
      <c r="H48" s="100"/>
      <c r="I48" s="100"/>
      <c r="J48" s="100"/>
      <c r="K48" s="100"/>
      <c r="L48" s="100"/>
      <c r="M48" s="100"/>
      <c r="N48" s="100"/>
      <c r="O48" s="32">
        <f>SUM(O15:O45)</f>
        <v>0</v>
      </c>
    </row>
    <row r="49" spans="1:16" x14ac:dyDescent="0.3">
      <c r="A49" s="44" t="s">
        <v>62</v>
      </c>
      <c r="B49" s="46"/>
      <c r="C49" s="101"/>
      <c r="D49" s="101"/>
      <c r="E49" s="101"/>
      <c r="F49" s="101"/>
      <c r="G49" s="101"/>
      <c r="H49" s="101"/>
      <c r="I49" s="101"/>
      <c r="J49" s="101"/>
      <c r="K49" s="101"/>
      <c r="L49" s="101"/>
      <c r="M49" s="101"/>
      <c r="N49" s="101"/>
      <c r="O49" s="36"/>
    </row>
    <row r="50" spans="1:16" ht="15" thickBot="1" x14ac:dyDescent="0.35">
      <c r="A50" s="112" t="s">
        <v>75</v>
      </c>
      <c r="B50" s="113"/>
      <c r="C50" s="113"/>
      <c r="D50" s="113"/>
      <c r="E50" s="113"/>
      <c r="F50" s="113"/>
      <c r="G50" s="113"/>
      <c r="H50" s="113"/>
      <c r="I50" s="113"/>
      <c r="J50" s="113"/>
      <c r="K50" s="113"/>
      <c r="L50" s="113"/>
      <c r="M50" s="113"/>
      <c r="N50" s="113"/>
      <c r="O50" s="33"/>
    </row>
    <row r="51" spans="1:16" ht="15" thickBot="1" x14ac:dyDescent="0.35">
      <c r="A51" s="2"/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  <c r="M51" s="2"/>
      <c r="N51" s="2"/>
      <c r="O51" s="13"/>
    </row>
    <row r="52" spans="1:16" x14ac:dyDescent="0.3">
      <c r="A52" s="119" t="s">
        <v>45</v>
      </c>
      <c r="B52" s="120"/>
      <c r="C52" s="121"/>
      <c r="D52" s="121"/>
      <c r="E52" s="121"/>
      <c r="F52" s="121"/>
      <c r="G52" s="121"/>
      <c r="H52" s="122"/>
      <c r="I52" s="14"/>
      <c r="J52" s="119" t="s">
        <v>46</v>
      </c>
      <c r="K52" s="121"/>
      <c r="L52" s="121"/>
      <c r="M52" s="121"/>
      <c r="N52" s="121"/>
      <c r="O52" s="122"/>
      <c r="P52" s="15"/>
    </row>
    <row r="53" spans="1:16" ht="15" customHeight="1" x14ac:dyDescent="0.3">
      <c r="A53" s="102" t="s">
        <v>47</v>
      </c>
      <c r="B53" s="103"/>
      <c r="C53" s="104"/>
      <c r="D53" s="104"/>
      <c r="E53" s="105"/>
      <c r="F53" s="105"/>
      <c r="G53" s="105"/>
      <c r="H53" s="106"/>
      <c r="I53" s="14"/>
      <c r="J53" s="102" t="s">
        <v>48</v>
      </c>
      <c r="K53" s="104"/>
      <c r="L53" s="104"/>
      <c r="M53" s="107"/>
      <c r="N53" s="107"/>
      <c r="O53" s="108"/>
      <c r="P53" s="16"/>
    </row>
    <row r="54" spans="1:16" x14ac:dyDescent="0.3">
      <c r="A54" s="102" t="s">
        <v>49</v>
      </c>
      <c r="B54" s="103"/>
      <c r="C54" s="104"/>
      <c r="D54" s="104"/>
      <c r="E54" s="47"/>
      <c r="F54" s="47"/>
      <c r="G54" s="47"/>
      <c r="H54" s="109"/>
      <c r="I54" s="14"/>
      <c r="J54" s="102" t="s">
        <v>49</v>
      </c>
      <c r="K54" s="104"/>
      <c r="L54" s="104"/>
      <c r="M54" s="110"/>
      <c r="N54" s="110"/>
      <c r="O54" s="111"/>
      <c r="P54" s="17"/>
    </row>
    <row r="55" spans="1:16" ht="30" customHeight="1" thickBot="1" x14ac:dyDescent="0.35">
      <c r="A55" s="95" t="s">
        <v>65</v>
      </c>
      <c r="B55" s="96"/>
      <c r="C55" s="97"/>
      <c r="D55" s="97"/>
      <c r="E55" s="64"/>
      <c r="F55" s="64"/>
      <c r="G55" s="64"/>
      <c r="H55" s="98"/>
      <c r="I55" s="14"/>
      <c r="J55" s="95" t="s">
        <v>66</v>
      </c>
      <c r="K55" s="97"/>
      <c r="L55" s="97"/>
      <c r="M55" s="64"/>
      <c r="N55" s="64"/>
      <c r="O55" s="98"/>
      <c r="P55" s="17"/>
    </row>
    <row r="56" spans="1:16" ht="21.75" customHeight="1" thickBot="1" x14ac:dyDescent="0.35">
      <c r="A56" s="18"/>
      <c r="B56" s="18"/>
      <c r="C56" s="18"/>
      <c r="D56" s="18"/>
      <c r="E56" s="19"/>
      <c r="F56" s="19"/>
      <c r="G56" s="19"/>
      <c r="H56" s="19"/>
      <c r="I56" s="19"/>
      <c r="J56" s="19"/>
      <c r="K56" s="14"/>
      <c r="L56" s="14"/>
      <c r="M56" s="14"/>
      <c r="N56" s="14"/>
      <c r="O56" s="14"/>
      <c r="P56" s="14"/>
    </row>
    <row r="57" spans="1:16" ht="15" customHeight="1" x14ac:dyDescent="0.3">
      <c r="A57" s="119" t="s">
        <v>50</v>
      </c>
      <c r="B57" s="120"/>
      <c r="C57" s="121"/>
      <c r="D57" s="121"/>
      <c r="E57" s="121"/>
      <c r="F57" s="121"/>
      <c r="G57" s="121"/>
      <c r="H57" s="122"/>
      <c r="I57" s="14"/>
      <c r="J57" s="123" t="s">
        <v>68</v>
      </c>
      <c r="K57" s="124"/>
      <c r="L57" s="124"/>
      <c r="M57" s="124"/>
      <c r="N57" s="124"/>
      <c r="O57" s="125"/>
      <c r="P57" s="15"/>
    </row>
    <row r="58" spans="1:16" ht="30.75" customHeight="1" x14ac:dyDescent="0.3">
      <c r="A58" s="102" t="s">
        <v>51</v>
      </c>
      <c r="B58" s="103"/>
      <c r="C58" s="104"/>
      <c r="D58" s="104"/>
      <c r="E58" s="105"/>
      <c r="F58" s="105"/>
      <c r="G58" s="105"/>
      <c r="H58" s="106"/>
      <c r="I58" s="14"/>
      <c r="J58" s="129" t="s">
        <v>67</v>
      </c>
      <c r="K58" s="130"/>
      <c r="L58" s="130"/>
      <c r="M58" s="126"/>
      <c r="N58" s="127"/>
      <c r="O58" s="128"/>
      <c r="P58" s="17"/>
    </row>
    <row r="59" spans="1:16" x14ac:dyDescent="0.3">
      <c r="A59" s="102" t="s">
        <v>49</v>
      </c>
      <c r="B59" s="103"/>
      <c r="C59" s="104"/>
      <c r="D59" s="104"/>
      <c r="E59" s="47"/>
      <c r="F59" s="47"/>
      <c r="G59" s="47"/>
      <c r="H59" s="109"/>
      <c r="I59" s="14"/>
      <c r="J59" s="102" t="s">
        <v>49</v>
      </c>
      <c r="K59" s="104"/>
      <c r="L59" s="104"/>
      <c r="M59" s="47"/>
      <c r="N59" s="47"/>
      <c r="O59" s="109"/>
      <c r="P59" s="17"/>
    </row>
    <row r="60" spans="1:16" ht="45.75" customHeight="1" thickBot="1" x14ac:dyDescent="0.35">
      <c r="A60" s="95" t="s">
        <v>69</v>
      </c>
      <c r="B60" s="96"/>
      <c r="C60" s="97"/>
      <c r="D60" s="97"/>
      <c r="E60" s="64"/>
      <c r="F60" s="64"/>
      <c r="G60" s="64"/>
      <c r="H60" s="98"/>
      <c r="I60" s="14"/>
      <c r="J60" s="95" t="s">
        <v>70</v>
      </c>
      <c r="K60" s="97"/>
      <c r="L60" s="97"/>
      <c r="M60" s="64"/>
      <c r="N60" s="64"/>
      <c r="O60" s="98"/>
      <c r="P60" s="17"/>
    </row>
    <row r="61" spans="1:16" ht="15" customHeight="1" thickBot="1" x14ac:dyDescent="0.35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6" ht="15" thickBot="1" x14ac:dyDescent="0.35">
      <c r="A62" s="114" t="s">
        <v>71</v>
      </c>
      <c r="B62" s="115"/>
      <c r="C62" s="115"/>
      <c r="D62" s="115"/>
      <c r="E62" s="115"/>
      <c r="F62" s="115"/>
      <c r="G62" s="115"/>
      <c r="H62" s="116"/>
      <c r="I62" s="117">
        <f>O48+E55+M55+E60+M60</f>
        <v>0</v>
      </c>
      <c r="J62" s="117"/>
      <c r="K62" s="117"/>
      <c r="L62" s="117"/>
      <c r="M62" s="117"/>
      <c r="N62" s="117"/>
      <c r="O62" s="118"/>
    </row>
    <row r="63" spans="1:16" x14ac:dyDescent="0.3">
      <c r="A63" s="20"/>
      <c r="B63" s="20"/>
      <c r="C63" s="20"/>
      <c r="D63" s="20"/>
      <c r="E63" s="20"/>
      <c r="F63" s="20"/>
      <c r="G63" s="20"/>
      <c r="H63" s="20"/>
      <c r="I63" s="20"/>
      <c r="J63" s="20"/>
      <c r="K63" s="20"/>
      <c r="L63" s="20"/>
      <c r="M63" s="20"/>
      <c r="N63" s="20"/>
      <c r="O63" s="20"/>
    </row>
    <row r="64" spans="1:16" x14ac:dyDescent="0.3">
      <c r="A64" s="15" t="s">
        <v>72</v>
      </c>
      <c r="B64" s="20"/>
      <c r="C64" s="20"/>
      <c r="D64" s="20"/>
      <c r="E64" s="20"/>
      <c r="F64" s="20"/>
      <c r="G64" s="20"/>
      <c r="H64" s="20"/>
      <c r="I64" s="20"/>
      <c r="J64" s="20"/>
      <c r="K64" s="20"/>
      <c r="L64" s="20"/>
      <c r="M64" s="20"/>
      <c r="N64" s="20"/>
      <c r="O64" s="20"/>
      <c r="P64" s="20"/>
    </row>
    <row r="65" spans="1:16" x14ac:dyDescent="0.3">
      <c r="A65" s="20"/>
      <c r="B65" s="20"/>
      <c r="C65" s="20"/>
      <c r="D65" s="20"/>
      <c r="E65" s="20"/>
      <c r="F65" s="20"/>
      <c r="G65" s="20"/>
      <c r="H65" s="20"/>
      <c r="I65" s="20"/>
      <c r="J65" s="20"/>
      <c r="K65" s="20"/>
      <c r="L65" s="20"/>
      <c r="M65" s="20"/>
      <c r="N65" s="20"/>
      <c r="O65" s="20"/>
      <c r="P65" s="20"/>
    </row>
    <row r="66" spans="1:16" x14ac:dyDescent="0.3">
      <c r="A66" s="20"/>
      <c r="B66" s="20"/>
      <c r="C66" s="20"/>
      <c r="D66" s="20"/>
      <c r="E66" s="20"/>
      <c r="F66" s="20"/>
      <c r="G66" s="20"/>
      <c r="H66" s="20"/>
      <c r="I66" s="20"/>
      <c r="J66" s="20"/>
      <c r="K66" s="20"/>
      <c r="L66" s="20"/>
      <c r="M66" s="20"/>
      <c r="N66" s="20"/>
      <c r="O66" s="20"/>
      <c r="P66" s="20"/>
    </row>
    <row r="67" spans="1:16" x14ac:dyDescent="0.3">
      <c r="A67" s="15" t="s">
        <v>52</v>
      </c>
      <c r="B67" s="15"/>
      <c r="C67" s="1"/>
      <c r="D67" s="1"/>
      <c r="E67" s="1"/>
      <c r="F67" s="21"/>
      <c r="G67" s="1"/>
      <c r="H67" s="1"/>
      <c r="I67" s="1"/>
      <c r="J67" s="1"/>
      <c r="K67" s="1"/>
      <c r="L67" s="1"/>
      <c r="M67" s="1"/>
      <c r="N67" s="1"/>
      <c r="O67" s="1"/>
    </row>
    <row r="68" spans="1:16" x14ac:dyDescent="0.3">
      <c r="A68" s="1" t="s">
        <v>53</v>
      </c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6" ht="15" thickBot="1" x14ac:dyDescent="0.35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6" ht="15" thickBot="1" x14ac:dyDescent="0.35">
      <c r="A70" s="1"/>
      <c r="B70" s="1"/>
      <c r="C70" s="1"/>
      <c r="D70" s="1"/>
      <c r="E70" s="22"/>
      <c r="F70" s="23"/>
      <c r="G70" s="138" t="s">
        <v>54</v>
      </c>
      <c r="H70" s="139"/>
      <c r="I70" s="140" t="s">
        <v>61</v>
      </c>
      <c r="J70" s="139"/>
      <c r="K70" s="146" t="s">
        <v>55</v>
      </c>
      <c r="L70" s="147"/>
      <c r="M70" s="148" t="s">
        <v>56</v>
      </c>
      <c r="N70" s="148"/>
      <c r="O70" s="149"/>
    </row>
    <row r="71" spans="1:16" x14ac:dyDescent="0.3">
      <c r="A71" s="4"/>
      <c r="B71" s="4"/>
      <c r="C71" s="4"/>
      <c r="D71" s="24"/>
      <c r="E71" s="131" t="s">
        <v>57</v>
      </c>
      <c r="F71" s="132"/>
      <c r="G71" s="133"/>
      <c r="H71" s="134"/>
      <c r="I71" s="135"/>
      <c r="J71" s="134"/>
      <c r="K71" s="135"/>
      <c r="L71" s="134"/>
      <c r="M71" s="136"/>
      <c r="N71" s="136"/>
      <c r="O71" s="137"/>
    </row>
    <row r="72" spans="1:16" ht="15" thickBot="1" x14ac:dyDescent="0.35">
      <c r="A72" s="25"/>
      <c r="B72" s="25"/>
      <c r="C72" s="25"/>
      <c r="D72" s="24"/>
      <c r="E72" s="141" t="s">
        <v>58</v>
      </c>
      <c r="F72" s="142"/>
      <c r="G72" s="143"/>
      <c r="H72" s="144"/>
      <c r="I72" s="144"/>
      <c r="J72" s="144"/>
      <c r="K72" s="144"/>
      <c r="L72" s="144"/>
      <c r="M72" s="144"/>
      <c r="N72" s="144"/>
      <c r="O72" s="145"/>
    </row>
    <row r="74" spans="1:16" x14ac:dyDescent="0.3">
      <c r="A74" s="26" t="s">
        <v>59</v>
      </c>
      <c r="B74" s="26"/>
    </row>
    <row r="75" spans="1:16" x14ac:dyDescent="0.3">
      <c r="F75" t="s">
        <v>60</v>
      </c>
    </row>
  </sheetData>
  <mergeCells count="103">
    <mergeCell ref="E71:F71"/>
    <mergeCell ref="G71:H71"/>
    <mergeCell ref="I71:J71"/>
    <mergeCell ref="K71:L71"/>
    <mergeCell ref="M71:O71"/>
    <mergeCell ref="G70:H70"/>
    <mergeCell ref="I70:J70"/>
    <mergeCell ref="E72:F72"/>
    <mergeCell ref="G72:H72"/>
    <mergeCell ref="I72:J72"/>
    <mergeCell ref="K72:L72"/>
    <mergeCell ref="M72:O72"/>
    <mergeCell ref="K70:L70"/>
    <mergeCell ref="M70:O70"/>
    <mergeCell ref="A62:H62"/>
    <mergeCell ref="I62:O62"/>
    <mergeCell ref="A58:D58"/>
    <mergeCell ref="E58:H58"/>
    <mergeCell ref="A52:H52"/>
    <mergeCell ref="J52:O52"/>
    <mergeCell ref="A55:D55"/>
    <mergeCell ref="E55:H55"/>
    <mergeCell ref="J55:L55"/>
    <mergeCell ref="M55:O55"/>
    <mergeCell ref="A57:H57"/>
    <mergeCell ref="J57:O57"/>
    <mergeCell ref="M58:O58"/>
    <mergeCell ref="A59:D59"/>
    <mergeCell ref="E59:H59"/>
    <mergeCell ref="J59:L59"/>
    <mergeCell ref="M59:O59"/>
    <mergeCell ref="J58:L58"/>
    <mergeCell ref="D37:N37"/>
    <mergeCell ref="D38:N38"/>
    <mergeCell ref="D39:N39"/>
    <mergeCell ref="D40:N40"/>
    <mergeCell ref="D41:N41"/>
    <mergeCell ref="D42:N42"/>
    <mergeCell ref="D45:N45"/>
    <mergeCell ref="A60:D60"/>
    <mergeCell ref="E60:H60"/>
    <mergeCell ref="J60:L60"/>
    <mergeCell ref="M60:O60"/>
    <mergeCell ref="A48:N48"/>
    <mergeCell ref="A49:N49"/>
    <mergeCell ref="A53:D53"/>
    <mergeCell ref="E53:H53"/>
    <mergeCell ref="J53:L53"/>
    <mergeCell ref="M53:O53"/>
    <mergeCell ref="A54:D54"/>
    <mergeCell ref="E54:H54"/>
    <mergeCell ref="J54:L54"/>
    <mergeCell ref="M54:O54"/>
    <mergeCell ref="A50:N50"/>
    <mergeCell ref="D36:N36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D35:N35"/>
    <mergeCell ref="D24:N24"/>
    <mergeCell ref="A13:O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23:N23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G11:J11"/>
    <mergeCell ref="K11:O11"/>
    <mergeCell ref="G7:J7"/>
    <mergeCell ref="K7:O7"/>
    <mergeCell ref="G8:J8"/>
    <mergeCell ref="K8:O8"/>
    <mergeCell ref="A10:C11"/>
    <mergeCell ref="D10:F11"/>
    <mergeCell ref="G10:J10"/>
    <mergeCell ref="K10:O10"/>
  </mergeCells>
  <conditionalFormatting sqref="A45:O45">
    <cfRule type="expression" dxfId="0" priority="1">
      <formula>OR(CONCATENATE($K$10," ",$K$11)="únor 2022",CONCATENATE($K$10," ",$K$11)="únor 2023",CONCATENATE($K$10," ",$K$11)="únor 2025",CONCATENATE($K$10," ",$K$11)="únor 2026",CONCATENATE($K$10," ",$K$11)="únor 2027",CONCATENATE($K$10," ",$K$11)="únor 2029")</formula>
    </cfRule>
  </conditionalFormatting>
  <dataValidations count="4">
    <dataValidation type="decimal" allowBlank="1" showInputMessage="1" showErrorMessage="1" sqref="O15:O45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  <dataValidation type="list" allowBlank="1" showInputMessage="1" showErrorMessage="1" sqref="K10:O10" xr:uid="{00000000-0002-0000-0000-000002000000}">
      <formula1>"leden,únor,březen,duben,květen,červen,červenec,srpen,září,říjen,listopad,prosinec"</formula1>
    </dataValidation>
    <dataValidation type="list" allowBlank="1" showInputMessage="1" showErrorMessage="1" sqref="K11:O11" xr:uid="{00000000-0002-0000-0000-000003000000}">
      <formula1>"2021,2022,2023,2024,2025,2026,2027,2028,2029"</formula1>
    </dataValidation>
  </dataValidations>
  <printOptions horizontalCentered="1"/>
  <pageMargins left="0.25" right="0.25" top="0.75" bottom="0.75" header="0.3" footer="0.3"/>
  <pageSetup paperSize="9" scale="60" fitToHeight="0" orientation="portrait" r:id="rId1"/>
  <headerFooter scaleWithDoc="0" alignWithMargins="0"/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0104a4cd-1400-468e-be1b-c7aad71d7d5a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1</vt:i4>
      </vt:variant>
      <vt:variant>
        <vt:lpstr>Pojmenované oblasti</vt:lpstr>
      </vt:variant>
      <vt:variant>
        <vt:i4>1</vt:i4>
      </vt:variant>
    </vt:vector>
  </HeadingPairs>
  <TitlesOfParts>
    <vt:vector size="2" baseType="lpstr">
      <vt:lpstr>Výkaz_práce_měsíční_hrazen</vt:lpstr>
      <vt:lpstr>Výkaz_práce_měsíční_hrazen!Oblast_tisku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2024-05-21T12:02:15Z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