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8D412D1A-EF22-4EAE-911F-DAFA222B710D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87" uniqueCount="84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logoped</t>
  </si>
  <si>
    <t>konzultace</t>
  </si>
  <si>
    <t>konzultace s pedagogem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81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/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/>
      <c r="C14" s="47" t="s">
        <v>82</v>
      </c>
      <c r="D14" s="88" t="s">
        <v>83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/>
      <c r="C15" s="47"/>
      <c r="D15" s="88"/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/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/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/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/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/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/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/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/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/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/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/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/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/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/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/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/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/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/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/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/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/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/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/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/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/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/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/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/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/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