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126"/>
  <workbookPr filterPrivacy="1" showInkAnnotation="0" defaultThemeVersion="124226"/>
  <xr:revisionPtr revIDLastSave="0" documentId="13_ncr:1_{0FAE194C-3044-4A3D-A440-AB68FEB237C3}" xr6:coauthVersionLast="40" xr6:coauthVersionMax="40" xr10:uidLastSave="{00000000-0000-0000-0000-000000000000}"/>
  <bookViews>
    <workbookView xWindow="0" yWindow="0" windowWidth="23040" windowHeight="9048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9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DPP</t>
  </si>
  <si>
    <t>únor 2019</t>
  </si>
  <si>
    <t>MAS Lužnice, z.s.</t>
  </si>
  <si>
    <t>CZ.02.3.68/0.0/0.0/17_047/0009106</t>
  </si>
  <si>
    <t>Místní akční plán vzdělávání II v ORP Soběslav</t>
  </si>
  <si>
    <t>4.4.</t>
  </si>
  <si>
    <t>organizátor projektových dnů</t>
  </si>
  <si>
    <t>1.1.1.2.3.5.</t>
  </si>
  <si>
    <t>příprava</t>
  </si>
  <si>
    <t>realizace</t>
  </si>
  <si>
    <t>realizace projektového dne</t>
  </si>
  <si>
    <t>příprava projektového dne</t>
  </si>
  <si>
    <t>4.3.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B44" sqref="B44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80</v>
      </c>
      <c r="B4" s="61"/>
      <c r="C4" s="62"/>
      <c r="D4" s="62"/>
      <c r="E4" s="62"/>
      <c r="F4" s="62"/>
      <c r="G4" s="63" t="s">
        <v>78</v>
      </c>
      <c r="H4" s="62"/>
      <c r="I4" s="62"/>
      <c r="J4" s="62"/>
      <c r="K4" s="63" t="s">
        <v>79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82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83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76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77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88</v>
      </c>
      <c r="C14" s="47" t="s">
        <v>84</v>
      </c>
      <c r="D14" s="88" t="s">
        <v>87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88</v>
      </c>
      <c r="C15" s="47" t="s">
        <v>85</v>
      </c>
      <c r="D15" s="88" t="s">
        <v>86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88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88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88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88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88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88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88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88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88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88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88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88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88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88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88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88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88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88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88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88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88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88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88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88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88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88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88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88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81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4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customXml/itemProps4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5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2019-02-06T11:57:10Z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