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ECC61E1B-3093-4B03-A6FC-E77670B023DB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příprava</t>
  </si>
  <si>
    <t>4.2.</t>
  </si>
  <si>
    <t>vedoucí jazykových kroužků</t>
  </si>
  <si>
    <t>1.1.1.2.3.4.</t>
  </si>
  <si>
    <t>příprava jazykového kroužku</t>
  </si>
  <si>
    <t>realizace</t>
  </si>
  <si>
    <t>realizace jazykového kroužku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22" sqref="D22:N22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80</v>
      </c>
      <c r="B4" s="61"/>
      <c r="C4" s="62"/>
      <c r="D4" s="62"/>
      <c r="E4" s="62"/>
      <c r="F4" s="62"/>
      <c r="G4" s="63" t="s">
        <v>78</v>
      </c>
      <c r="H4" s="62"/>
      <c r="I4" s="62"/>
      <c r="J4" s="62"/>
      <c r="K4" s="63" t="s">
        <v>79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83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84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76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77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82</v>
      </c>
      <c r="C14" s="47" t="s">
        <v>81</v>
      </c>
      <c r="D14" s="88" t="s">
        <v>85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82</v>
      </c>
      <c r="C15" s="47" t="s">
        <v>86</v>
      </c>
      <c r="D15" s="88" t="s">
        <v>87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82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82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82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82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82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82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82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82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82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82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82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82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82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82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82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82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82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82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82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82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82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82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82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82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82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82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82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82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82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2019-02-06T12:06:33Z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