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87A6DE7E-A5CF-4A7A-ADE9-F2DB1D317BD2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8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MAS Krajina srdce, z.s.</t>
  </si>
  <si>
    <t>CZ.02.3.68/0.0/0.0/17_047/0009105</t>
  </si>
  <si>
    <t>DPP</t>
  </si>
  <si>
    <t>únor 2019</t>
  </si>
  <si>
    <t>1.1.1.2.3.06</t>
  </si>
  <si>
    <t>4.1.</t>
  </si>
  <si>
    <t>garant setkávání dle aprobací</t>
  </si>
  <si>
    <t>příprava</t>
  </si>
  <si>
    <t>realizace</t>
  </si>
  <si>
    <t>příprava setkání pedagogických pracovníků</t>
  </si>
  <si>
    <t>realizace dílčího setkání pedagogických pracovníků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3" fillId="2" borderId="1" xfId="0" applyFont="1" applyFill="1" applyBorder="1" applyAlignment="1" applyProtection="1">
      <alignment horizontal="left" vertical="center" wrapText="1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D15" sqref="D15:N15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138" t="s">
        <v>0</v>
      </c>
      <c r="B1" s="138"/>
      <c r="C1" s="138"/>
      <c r="D1" s="138"/>
      <c r="E1" s="138"/>
      <c r="F1" s="138"/>
      <c r="G1" s="138"/>
      <c r="H1" s="138"/>
      <c r="I1" s="138"/>
      <c r="J1" s="138"/>
      <c r="K1" s="138"/>
      <c r="L1" s="138"/>
      <c r="M1" s="138"/>
      <c r="N1" s="138"/>
      <c r="O1" s="138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153" t="s">
        <v>1</v>
      </c>
      <c r="B3" s="154"/>
      <c r="C3" s="150"/>
      <c r="D3" s="151"/>
      <c r="E3" s="151"/>
      <c r="F3" s="151"/>
      <c r="G3" s="150" t="s">
        <v>4</v>
      </c>
      <c r="H3" s="150"/>
      <c r="I3" s="151"/>
      <c r="J3" s="151"/>
      <c r="K3" s="150" t="s">
        <v>2</v>
      </c>
      <c r="L3" s="150"/>
      <c r="M3" s="151"/>
      <c r="N3" s="151"/>
      <c r="O3" s="152"/>
    </row>
    <row r="4" spans="1:17" ht="30" customHeight="1" thickBot="1" x14ac:dyDescent="0.35">
      <c r="A4" s="139" t="s">
        <v>76</v>
      </c>
      <c r="B4" s="140"/>
      <c r="C4" s="141"/>
      <c r="D4" s="141"/>
      <c r="E4" s="141"/>
      <c r="F4" s="141"/>
      <c r="G4" s="142" t="s">
        <v>77</v>
      </c>
      <c r="H4" s="141"/>
      <c r="I4" s="141"/>
      <c r="J4" s="141"/>
      <c r="K4" s="142" t="s">
        <v>78</v>
      </c>
      <c r="L4" s="141"/>
      <c r="M4" s="141"/>
      <c r="N4" s="141"/>
      <c r="O4" s="143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144" t="s">
        <v>3</v>
      </c>
      <c r="B7" s="145"/>
      <c r="C7" s="146"/>
      <c r="D7" s="147"/>
      <c r="E7" s="148"/>
      <c r="F7" s="149"/>
      <c r="G7" s="134" t="s">
        <v>5</v>
      </c>
      <c r="H7" s="135"/>
      <c r="I7" s="135"/>
      <c r="J7" s="106"/>
      <c r="K7" s="136" t="s">
        <v>83</v>
      </c>
      <c r="L7" s="136"/>
      <c r="M7" s="136"/>
      <c r="N7" s="136"/>
      <c r="O7" s="137"/>
    </row>
    <row r="8" spans="1:17" ht="30" customHeight="1" x14ac:dyDescent="0.3">
      <c r="A8" s="115" t="s">
        <v>7</v>
      </c>
      <c r="B8" s="116"/>
      <c r="C8" s="117"/>
      <c r="D8" s="118">
        <f t="shared" ref="D8" si="0">O46</f>
        <v>0</v>
      </c>
      <c r="E8" s="119"/>
      <c r="F8" s="119"/>
      <c r="G8" s="117" t="s">
        <v>6</v>
      </c>
      <c r="H8" s="117"/>
      <c r="I8" s="117"/>
      <c r="J8" s="117"/>
      <c r="K8" s="120" t="s">
        <v>81</v>
      </c>
      <c r="L8" s="120"/>
      <c r="M8" s="120"/>
      <c r="N8" s="120"/>
      <c r="O8" s="121"/>
    </row>
    <row r="9" spans="1:17" ht="41.25" customHeight="1" x14ac:dyDescent="0.3">
      <c r="A9" s="115" t="s">
        <v>9</v>
      </c>
      <c r="B9" s="116"/>
      <c r="C9" s="117"/>
      <c r="D9" s="118">
        <f t="shared" ref="D9" si="1">O46</f>
        <v>0</v>
      </c>
      <c r="E9" s="119"/>
      <c r="F9" s="119"/>
      <c r="G9" s="117" t="s">
        <v>8</v>
      </c>
      <c r="H9" s="117"/>
      <c r="I9" s="117"/>
      <c r="J9" s="117"/>
      <c r="K9" s="120" t="s">
        <v>79</v>
      </c>
      <c r="L9" s="120"/>
      <c r="M9" s="120"/>
      <c r="N9" s="120"/>
      <c r="O9" s="121"/>
    </row>
    <row r="10" spans="1:17" ht="45" customHeight="1" thickBot="1" x14ac:dyDescent="0.35">
      <c r="A10" s="108" t="s">
        <v>10</v>
      </c>
      <c r="B10" s="109"/>
      <c r="C10" s="122"/>
      <c r="D10" s="123">
        <f t="shared" ref="D10" si="2">O46</f>
        <v>0</v>
      </c>
      <c r="E10" s="123"/>
      <c r="F10" s="123"/>
      <c r="G10" s="124" t="s">
        <v>62</v>
      </c>
      <c r="H10" s="125"/>
      <c r="I10" s="125"/>
      <c r="J10" s="109"/>
      <c r="K10" s="126" t="s">
        <v>80</v>
      </c>
      <c r="L10" s="126"/>
      <c r="M10" s="126"/>
      <c r="N10" s="126"/>
      <c r="O10" s="12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128" t="s">
        <v>74</v>
      </c>
      <c r="B12" s="129"/>
      <c r="C12" s="129"/>
      <c r="D12" s="129"/>
      <c r="E12" s="129"/>
      <c r="F12" s="129"/>
      <c r="G12" s="129"/>
      <c r="H12" s="129"/>
      <c r="I12" s="129"/>
      <c r="J12" s="129"/>
      <c r="K12" s="129"/>
      <c r="L12" s="129"/>
      <c r="M12" s="129"/>
      <c r="N12" s="129"/>
      <c r="O12" s="130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131" t="s">
        <v>65</v>
      </c>
      <c r="E13" s="132"/>
      <c r="F13" s="132"/>
      <c r="G13" s="132"/>
      <c r="H13" s="132"/>
      <c r="I13" s="132"/>
      <c r="J13" s="132"/>
      <c r="K13" s="132"/>
      <c r="L13" s="132"/>
      <c r="M13" s="132"/>
      <c r="N13" s="133"/>
      <c r="O13" s="35" t="s">
        <v>13</v>
      </c>
    </row>
    <row r="14" spans="1:17" x14ac:dyDescent="0.3">
      <c r="A14" s="36" t="s">
        <v>14</v>
      </c>
      <c r="B14" s="43" t="s">
        <v>82</v>
      </c>
      <c r="C14" s="47" t="s">
        <v>84</v>
      </c>
      <c r="D14" s="99" t="s">
        <v>86</v>
      </c>
      <c r="E14" s="100"/>
      <c r="F14" s="100"/>
      <c r="G14" s="100"/>
      <c r="H14" s="100"/>
      <c r="I14" s="100"/>
      <c r="J14" s="100"/>
      <c r="K14" s="100"/>
      <c r="L14" s="100"/>
      <c r="M14" s="100"/>
      <c r="N14" s="101"/>
      <c r="O14" s="48"/>
    </row>
    <row r="15" spans="1:17" x14ac:dyDescent="0.3">
      <c r="A15" s="36" t="s">
        <v>15</v>
      </c>
      <c r="B15" s="43" t="s">
        <v>82</v>
      </c>
      <c r="C15" s="47" t="s">
        <v>85</v>
      </c>
      <c r="D15" s="99" t="s">
        <v>87</v>
      </c>
      <c r="E15" s="100"/>
      <c r="F15" s="100"/>
      <c r="G15" s="100"/>
      <c r="H15" s="100"/>
      <c r="I15" s="100"/>
      <c r="J15" s="100"/>
      <c r="K15" s="100"/>
      <c r="L15" s="100"/>
      <c r="M15" s="100"/>
      <c r="N15" s="101"/>
      <c r="O15" s="48"/>
    </row>
    <row r="16" spans="1:17" x14ac:dyDescent="0.3">
      <c r="A16" s="36" t="s">
        <v>16</v>
      </c>
      <c r="B16" s="43" t="s">
        <v>82</v>
      </c>
      <c r="C16" s="47"/>
      <c r="D16" s="99"/>
      <c r="E16" s="100"/>
      <c r="F16" s="100"/>
      <c r="G16" s="100"/>
      <c r="H16" s="100"/>
      <c r="I16" s="100"/>
      <c r="J16" s="100"/>
      <c r="K16" s="100"/>
      <c r="L16" s="100"/>
      <c r="M16" s="100"/>
      <c r="N16" s="101"/>
      <c r="O16" s="48"/>
    </row>
    <row r="17" spans="1:15" x14ac:dyDescent="0.3">
      <c r="A17" s="36" t="s">
        <v>17</v>
      </c>
      <c r="B17" s="43" t="s">
        <v>82</v>
      </c>
      <c r="C17" s="47"/>
      <c r="D17" s="99"/>
      <c r="E17" s="100"/>
      <c r="F17" s="100"/>
      <c r="G17" s="100"/>
      <c r="H17" s="100"/>
      <c r="I17" s="100"/>
      <c r="J17" s="100"/>
      <c r="K17" s="100"/>
      <c r="L17" s="100"/>
      <c r="M17" s="100"/>
      <c r="N17" s="101"/>
      <c r="O17" s="48"/>
    </row>
    <row r="18" spans="1:15" x14ac:dyDescent="0.3">
      <c r="A18" s="36" t="s">
        <v>18</v>
      </c>
      <c r="B18" s="43" t="s">
        <v>82</v>
      </c>
      <c r="C18" s="47"/>
      <c r="D18" s="99"/>
      <c r="E18" s="100"/>
      <c r="F18" s="100"/>
      <c r="G18" s="100"/>
      <c r="H18" s="100"/>
      <c r="I18" s="100"/>
      <c r="J18" s="100"/>
      <c r="K18" s="100"/>
      <c r="L18" s="100"/>
      <c r="M18" s="100"/>
      <c r="N18" s="101"/>
      <c r="O18" s="48"/>
    </row>
    <row r="19" spans="1:15" x14ac:dyDescent="0.3">
      <c r="A19" s="36" t="s">
        <v>19</v>
      </c>
      <c r="B19" s="43" t="s">
        <v>82</v>
      </c>
      <c r="C19" s="47"/>
      <c r="D19" s="99"/>
      <c r="E19" s="100"/>
      <c r="F19" s="100"/>
      <c r="G19" s="100"/>
      <c r="H19" s="100"/>
      <c r="I19" s="100"/>
      <c r="J19" s="100"/>
      <c r="K19" s="100"/>
      <c r="L19" s="100"/>
      <c r="M19" s="100"/>
      <c r="N19" s="101"/>
      <c r="O19" s="48"/>
    </row>
    <row r="20" spans="1:15" x14ac:dyDescent="0.3">
      <c r="A20" s="36" t="s">
        <v>20</v>
      </c>
      <c r="B20" s="43" t="s">
        <v>82</v>
      </c>
      <c r="C20" s="47"/>
      <c r="D20" s="99"/>
      <c r="E20" s="100"/>
      <c r="F20" s="100"/>
      <c r="G20" s="100"/>
      <c r="H20" s="100"/>
      <c r="I20" s="100"/>
      <c r="J20" s="100"/>
      <c r="K20" s="100"/>
      <c r="L20" s="100"/>
      <c r="M20" s="100"/>
      <c r="N20" s="101"/>
      <c r="O20" s="48"/>
    </row>
    <row r="21" spans="1:15" x14ac:dyDescent="0.3">
      <c r="A21" s="36" t="s">
        <v>21</v>
      </c>
      <c r="B21" s="43" t="s">
        <v>82</v>
      </c>
      <c r="C21" s="47"/>
      <c r="D21" s="99"/>
      <c r="E21" s="100"/>
      <c r="F21" s="100"/>
      <c r="G21" s="100"/>
      <c r="H21" s="100"/>
      <c r="I21" s="100"/>
      <c r="J21" s="100"/>
      <c r="K21" s="100"/>
      <c r="L21" s="100"/>
      <c r="M21" s="100"/>
      <c r="N21" s="101"/>
      <c r="O21" s="48"/>
    </row>
    <row r="22" spans="1:15" x14ac:dyDescent="0.3">
      <c r="A22" s="36" t="s">
        <v>22</v>
      </c>
      <c r="B22" s="43" t="s">
        <v>82</v>
      </c>
      <c r="C22" s="47"/>
      <c r="D22" s="99"/>
      <c r="E22" s="100"/>
      <c r="F22" s="100"/>
      <c r="G22" s="100"/>
      <c r="H22" s="100"/>
      <c r="I22" s="100"/>
      <c r="J22" s="100"/>
      <c r="K22" s="100"/>
      <c r="L22" s="100"/>
      <c r="M22" s="100"/>
      <c r="N22" s="101"/>
      <c r="O22" s="48"/>
    </row>
    <row r="23" spans="1:15" x14ac:dyDescent="0.3">
      <c r="A23" s="36" t="s">
        <v>23</v>
      </c>
      <c r="B23" s="43" t="s">
        <v>82</v>
      </c>
      <c r="C23" s="47"/>
      <c r="D23" s="99"/>
      <c r="E23" s="100"/>
      <c r="F23" s="100"/>
      <c r="G23" s="100"/>
      <c r="H23" s="100"/>
      <c r="I23" s="100"/>
      <c r="J23" s="100"/>
      <c r="K23" s="100"/>
      <c r="L23" s="100"/>
      <c r="M23" s="100"/>
      <c r="N23" s="101"/>
      <c r="O23" s="48"/>
    </row>
    <row r="24" spans="1:15" x14ac:dyDescent="0.3">
      <c r="A24" s="36" t="s">
        <v>24</v>
      </c>
      <c r="B24" s="43" t="s">
        <v>82</v>
      </c>
      <c r="C24" s="47"/>
      <c r="D24" s="99"/>
      <c r="E24" s="100"/>
      <c r="F24" s="100"/>
      <c r="G24" s="100"/>
      <c r="H24" s="100"/>
      <c r="I24" s="100"/>
      <c r="J24" s="100"/>
      <c r="K24" s="100"/>
      <c r="L24" s="100"/>
      <c r="M24" s="100"/>
      <c r="N24" s="101"/>
      <c r="O24" s="48"/>
    </row>
    <row r="25" spans="1:15" x14ac:dyDescent="0.3">
      <c r="A25" s="36" t="s">
        <v>25</v>
      </c>
      <c r="B25" s="43" t="s">
        <v>82</v>
      </c>
      <c r="C25" s="47"/>
      <c r="D25" s="99"/>
      <c r="E25" s="100"/>
      <c r="F25" s="100"/>
      <c r="G25" s="100"/>
      <c r="H25" s="100"/>
      <c r="I25" s="100"/>
      <c r="J25" s="100"/>
      <c r="K25" s="100"/>
      <c r="L25" s="100"/>
      <c r="M25" s="100"/>
      <c r="N25" s="101"/>
      <c r="O25" s="48"/>
    </row>
    <row r="26" spans="1:15" x14ac:dyDescent="0.3">
      <c r="A26" s="36" t="s">
        <v>26</v>
      </c>
      <c r="B26" s="43" t="s">
        <v>82</v>
      </c>
      <c r="C26" s="47"/>
      <c r="D26" s="99"/>
      <c r="E26" s="100"/>
      <c r="F26" s="100"/>
      <c r="G26" s="100"/>
      <c r="H26" s="100"/>
      <c r="I26" s="100"/>
      <c r="J26" s="100"/>
      <c r="K26" s="100"/>
      <c r="L26" s="100"/>
      <c r="M26" s="100"/>
      <c r="N26" s="101"/>
      <c r="O26" s="48"/>
    </row>
    <row r="27" spans="1:15" x14ac:dyDescent="0.3">
      <c r="A27" s="36" t="s">
        <v>27</v>
      </c>
      <c r="B27" s="43" t="s">
        <v>82</v>
      </c>
      <c r="C27" s="47"/>
      <c r="D27" s="99"/>
      <c r="E27" s="100"/>
      <c r="F27" s="100"/>
      <c r="G27" s="100"/>
      <c r="H27" s="100"/>
      <c r="I27" s="100"/>
      <c r="J27" s="100"/>
      <c r="K27" s="100"/>
      <c r="L27" s="100"/>
      <c r="M27" s="100"/>
      <c r="N27" s="101"/>
      <c r="O27" s="48"/>
    </row>
    <row r="28" spans="1:15" x14ac:dyDescent="0.3">
      <c r="A28" s="36" t="s">
        <v>28</v>
      </c>
      <c r="B28" s="43" t="s">
        <v>82</v>
      </c>
      <c r="C28" s="47"/>
      <c r="D28" s="99"/>
      <c r="E28" s="100"/>
      <c r="F28" s="100"/>
      <c r="G28" s="100"/>
      <c r="H28" s="100"/>
      <c r="I28" s="100"/>
      <c r="J28" s="100"/>
      <c r="K28" s="100"/>
      <c r="L28" s="100"/>
      <c r="M28" s="100"/>
      <c r="N28" s="101"/>
      <c r="O28" s="48"/>
    </row>
    <row r="29" spans="1:15" x14ac:dyDescent="0.3">
      <c r="A29" s="36" t="s">
        <v>29</v>
      </c>
      <c r="B29" s="43" t="s">
        <v>82</v>
      </c>
      <c r="C29" s="47"/>
      <c r="D29" s="99"/>
      <c r="E29" s="100"/>
      <c r="F29" s="100"/>
      <c r="G29" s="100"/>
      <c r="H29" s="100"/>
      <c r="I29" s="100"/>
      <c r="J29" s="100"/>
      <c r="K29" s="100"/>
      <c r="L29" s="100"/>
      <c r="M29" s="100"/>
      <c r="N29" s="101"/>
      <c r="O29" s="48"/>
    </row>
    <row r="30" spans="1:15" x14ac:dyDescent="0.3">
      <c r="A30" s="36" t="s">
        <v>30</v>
      </c>
      <c r="B30" s="43" t="s">
        <v>82</v>
      </c>
      <c r="C30" s="47"/>
      <c r="D30" s="99"/>
      <c r="E30" s="100"/>
      <c r="F30" s="100"/>
      <c r="G30" s="100"/>
      <c r="H30" s="100"/>
      <c r="I30" s="100"/>
      <c r="J30" s="100"/>
      <c r="K30" s="100"/>
      <c r="L30" s="100"/>
      <c r="M30" s="100"/>
      <c r="N30" s="101"/>
      <c r="O30" s="48"/>
    </row>
    <row r="31" spans="1:15" x14ac:dyDescent="0.3">
      <c r="A31" s="36" t="s">
        <v>31</v>
      </c>
      <c r="B31" s="43" t="s">
        <v>82</v>
      </c>
      <c r="C31" s="47"/>
      <c r="D31" s="99"/>
      <c r="E31" s="100"/>
      <c r="F31" s="100"/>
      <c r="G31" s="100"/>
      <c r="H31" s="100"/>
      <c r="I31" s="100"/>
      <c r="J31" s="100"/>
      <c r="K31" s="100"/>
      <c r="L31" s="100"/>
      <c r="M31" s="100"/>
      <c r="N31" s="101"/>
      <c r="O31" s="48"/>
    </row>
    <row r="32" spans="1:15" x14ac:dyDescent="0.3">
      <c r="A32" s="36" t="s">
        <v>32</v>
      </c>
      <c r="B32" s="43" t="s">
        <v>82</v>
      </c>
      <c r="C32" s="47"/>
      <c r="D32" s="99"/>
      <c r="E32" s="100"/>
      <c r="F32" s="100"/>
      <c r="G32" s="100"/>
      <c r="H32" s="100"/>
      <c r="I32" s="100"/>
      <c r="J32" s="100"/>
      <c r="K32" s="100"/>
      <c r="L32" s="100"/>
      <c r="M32" s="100"/>
      <c r="N32" s="101"/>
      <c r="O32" s="48"/>
    </row>
    <row r="33" spans="1:15" x14ac:dyDescent="0.3">
      <c r="A33" s="36" t="s">
        <v>33</v>
      </c>
      <c r="B33" s="43" t="s">
        <v>82</v>
      </c>
      <c r="C33" s="47"/>
      <c r="D33" s="99"/>
      <c r="E33" s="100"/>
      <c r="F33" s="100"/>
      <c r="G33" s="100"/>
      <c r="H33" s="100"/>
      <c r="I33" s="100"/>
      <c r="J33" s="100"/>
      <c r="K33" s="100"/>
      <c r="L33" s="100"/>
      <c r="M33" s="100"/>
      <c r="N33" s="101"/>
      <c r="O33" s="48"/>
    </row>
    <row r="34" spans="1:15" x14ac:dyDescent="0.3">
      <c r="A34" s="36" t="s">
        <v>34</v>
      </c>
      <c r="B34" s="43" t="s">
        <v>82</v>
      </c>
      <c r="C34" s="47"/>
      <c r="D34" s="99"/>
      <c r="E34" s="100"/>
      <c r="F34" s="100"/>
      <c r="G34" s="100"/>
      <c r="H34" s="100"/>
      <c r="I34" s="100"/>
      <c r="J34" s="100"/>
      <c r="K34" s="100"/>
      <c r="L34" s="100"/>
      <c r="M34" s="100"/>
      <c r="N34" s="101"/>
      <c r="O34" s="48"/>
    </row>
    <row r="35" spans="1:15" x14ac:dyDescent="0.3">
      <c r="A35" s="36" t="s">
        <v>35</v>
      </c>
      <c r="B35" s="43" t="s">
        <v>82</v>
      </c>
      <c r="C35" s="47"/>
      <c r="D35" s="99"/>
      <c r="E35" s="100"/>
      <c r="F35" s="100"/>
      <c r="G35" s="100"/>
      <c r="H35" s="100"/>
      <c r="I35" s="100"/>
      <c r="J35" s="100"/>
      <c r="K35" s="100"/>
      <c r="L35" s="100"/>
      <c r="M35" s="100"/>
      <c r="N35" s="101"/>
      <c r="O35" s="48"/>
    </row>
    <row r="36" spans="1:15" x14ac:dyDescent="0.3">
      <c r="A36" s="36" t="s">
        <v>36</v>
      </c>
      <c r="B36" s="43" t="s">
        <v>82</v>
      </c>
      <c r="C36" s="47"/>
      <c r="D36" s="99"/>
      <c r="E36" s="100"/>
      <c r="F36" s="100"/>
      <c r="G36" s="100"/>
      <c r="H36" s="100"/>
      <c r="I36" s="100"/>
      <c r="J36" s="100"/>
      <c r="K36" s="100"/>
      <c r="L36" s="100"/>
      <c r="M36" s="100"/>
      <c r="N36" s="101"/>
      <c r="O36" s="48"/>
    </row>
    <row r="37" spans="1:15" x14ac:dyDescent="0.3">
      <c r="A37" s="36" t="s">
        <v>37</v>
      </c>
      <c r="B37" s="43" t="s">
        <v>82</v>
      </c>
      <c r="C37" s="47"/>
      <c r="D37" s="99"/>
      <c r="E37" s="100"/>
      <c r="F37" s="100"/>
      <c r="G37" s="100"/>
      <c r="H37" s="100"/>
      <c r="I37" s="100"/>
      <c r="J37" s="100"/>
      <c r="K37" s="100"/>
      <c r="L37" s="100"/>
      <c r="M37" s="100"/>
      <c r="N37" s="101"/>
      <c r="O37" s="48"/>
    </row>
    <row r="38" spans="1:15" x14ac:dyDescent="0.3">
      <c r="A38" s="36" t="s">
        <v>38</v>
      </c>
      <c r="B38" s="43" t="s">
        <v>82</v>
      </c>
      <c r="C38" s="47"/>
      <c r="D38" s="99"/>
      <c r="E38" s="100"/>
      <c r="F38" s="100"/>
      <c r="G38" s="100"/>
      <c r="H38" s="100"/>
      <c r="I38" s="100"/>
      <c r="J38" s="100"/>
      <c r="K38" s="100"/>
      <c r="L38" s="100"/>
      <c r="M38" s="100"/>
      <c r="N38" s="101"/>
      <c r="O38" s="48"/>
    </row>
    <row r="39" spans="1:15" x14ac:dyDescent="0.3">
      <c r="A39" s="36" t="s">
        <v>39</v>
      </c>
      <c r="B39" s="43" t="s">
        <v>82</v>
      </c>
      <c r="C39" s="47"/>
      <c r="D39" s="99"/>
      <c r="E39" s="100"/>
      <c r="F39" s="100"/>
      <c r="G39" s="100"/>
      <c r="H39" s="100"/>
      <c r="I39" s="100"/>
      <c r="J39" s="100"/>
      <c r="K39" s="100"/>
      <c r="L39" s="100"/>
      <c r="M39" s="100"/>
      <c r="N39" s="101"/>
      <c r="O39" s="48"/>
    </row>
    <row r="40" spans="1:15" x14ac:dyDescent="0.3">
      <c r="A40" s="36" t="s">
        <v>40</v>
      </c>
      <c r="B40" s="43" t="s">
        <v>82</v>
      </c>
      <c r="C40" s="47"/>
      <c r="D40" s="99"/>
      <c r="E40" s="100"/>
      <c r="F40" s="100"/>
      <c r="G40" s="100"/>
      <c r="H40" s="100"/>
      <c r="I40" s="100"/>
      <c r="J40" s="100"/>
      <c r="K40" s="100"/>
      <c r="L40" s="100"/>
      <c r="M40" s="100"/>
      <c r="N40" s="101"/>
      <c r="O40" s="48"/>
    </row>
    <row r="41" spans="1:15" x14ac:dyDescent="0.3">
      <c r="A41" s="36" t="s">
        <v>41</v>
      </c>
      <c r="B41" s="43" t="s">
        <v>82</v>
      </c>
      <c r="C41" s="47"/>
      <c r="D41" s="99"/>
      <c r="E41" s="100"/>
      <c r="F41" s="100"/>
      <c r="G41" s="100"/>
      <c r="H41" s="100"/>
      <c r="I41" s="100"/>
      <c r="J41" s="100"/>
      <c r="K41" s="100"/>
      <c r="L41" s="100"/>
      <c r="M41" s="100"/>
      <c r="N41" s="101"/>
      <c r="O41" s="48"/>
    </row>
    <row r="42" spans="1:15" x14ac:dyDescent="0.3">
      <c r="A42" s="36" t="s">
        <v>42</v>
      </c>
      <c r="B42" s="43" t="s">
        <v>82</v>
      </c>
      <c r="C42" s="47"/>
      <c r="D42" s="99"/>
      <c r="E42" s="100"/>
      <c r="F42" s="100"/>
      <c r="G42" s="100"/>
      <c r="H42" s="100"/>
      <c r="I42" s="100"/>
      <c r="J42" s="100"/>
      <c r="K42" s="100"/>
      <c r="L42" s="100"/>
      <c r="M42" s="100"/>
      <c r="N42" s="101"/>
      <c r="O42" s="48"/>
    </row>
    <row r="43" spans="1:15" x14ac:dyDescent="0.3">
      <c r="A43" s="36" t="s">
        <v>43</v>
      </c>
      <c r="B43" s="43" t="s">
        <v>82</v>
      </c>
      <c r="C43" s="47"/>
      <c r="D43" s="99"/>
      <c r="E43" s="100"/>
      <c r="F43" s="100"/>
      <c r="G43" s="100"/>
      <c r="H43" s="100"/>
      <c r="I43" s="100"/>
      <c r="J43" s="100"/>
      <c r="K43" s="100"/>
      <c r="L43" s="100"/>
      <c r="M43" s="100"/>
      <c r="N43" s="101"/>
      <c r="O43" s="48"/>
    </row>
    <row r="44" spans="1:15" ht="15" thickBot="1" x14ac:dyDescent="0.35">
      <c r="A44" s="37" t="s">
        <v>44</v>
      </c>
      <c r="B44" s="38" t="s">
        <v>82</v>
      </c>
      <c r="C44" s="49"/>
      <c r="D44" s="102"/>
      <c r="E44" s="103"/>
      <c r="F44" s="103"/>
      <c r="G44" s="103"/>
      <c r="H44" s="103"/>
      <c r="I44" s="103"/>
      <c r="J44" s="103"/>
      <c r="K44" s="103"/>
      <c r="L44" s="103"/>
      <c r="M44" s="103"/>
      <c r="N44" s="104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105" t="s">
        <v>75</v>
      </c>
      <c r="B46" s="106"/>
      <c r="C46" s="107"/>
      <c r="D46" s="107"/>
      <c r="E46" s="107"/>
      <c r="F46" s="107"/>
      <c r="G46" s="107"/>
      <c r="H46" s="107"/>
      <c r="I46" s="107"/>
      <c r="J46" s="107"/>
      <c r="K46" s="107"/>
      <c r="L46" s="107"/>
      <c r="M46" s="107"/>
      <c r="N46" s="107"/>
      <c r="O46" s="39">
        <f>SUM(O14:O44)</f>
        <v>0</v>
      </c>
    </row>
    <row r="47" spans="1:15" ht="15" thickBot="1" x14ac:dyDescent="0.35">
      <c r="A47" s="108" t="s">
        <v>63</v>
      </c>
      <c r="B47" s="109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85" t="s">
        <v>45</v>
      </c>
      <c r="B49" s="86"/>
      <c r="C49" s="87"/>
      <c r="D49" s="87"/>
      <c r="E49" s="87"/>
      <c r="F49" s="87"/>
      <c r="G49" s="87"/>
      <c r="H49" s="88"/>
      <c r="I49" s="15"/>
      <c r="J49" s="85" t="s">
        <v>46</v>
      </c>
      <c r="K49" s="87"/>
      <c r="L49" s="87"/>
      <c r="M49" s="87"/>
      <c r="N49" s="87"/>
      <c r="O49" s="88"/>
      <c r="P49" s="16"/>
    </row>
    <row r="50" spans="1:18" ht="15" customHeight="1" x14ac:dyDescent="0.3">
      <c r="A50" s="80" t="s">
        <v>47</v>
      </c>
      <c r="B50" s="81"/>
      <c r="C50" s="82"/>
      <c r="D50" s="82"/>
      <c r="E50" s="83"/>
      <c r="F50" s="83"/>
      <c r="G50" s="83"/>
      <c r="H50" s="84"/>
      <c r="I50" s="15"/>
      <c r="J50" s="80" t="s">
        <v>48</v>
      </c>
      <c r="K50" s="82"/>
      <c r="L50" s="82"/>
      <c r="M50" s="111"/>
      <c r="N50" s="111"/>
      <c r="O50" s="112"/>
      <c r="P50" s="17"/>
    </row>
    <row r="51" spans="1:18" x14ac:dyDescent="0.3">
      <c r="A51" s="80" t="s">
        <v>49</v>
      </c>
      <c r="B51" s="81"/>
      <c r="C51" s="82"/>
      <c r="D51" s="82"/>
      <c r="E51" s="95"/>
      <c r="F51" s="95"/>
      <c r="G51" s="95"/>
      <c r="H51" s="96"/>
      <c r="I51" s="15"/>
      <c r="J51" s="80" t="s">
        <v>49</v>
      </c>
      <c r="K51" s="82"/>
      <c r="L51" s="82"/>
      <c r="M51" s="113"/>
      <c r="N51" s="113"/>
      <c r="O51" s="114"/>
      <c r="P51" s="18"/>
    </row>
    <row r="52" spans="1:18" ht="30" customHeight="1" thickBot="1" x14ac:dyDescent="0.35">
      <c r="A52" s="70" t="s">
        <v>66</v>
      </c>
      <c r="B52" s="71"/>
      <c r="C52" s="72"/>
      <c r="D52" s="72"/>
      <c r="E52" s="73"/>
      <c r="F52" s="73"/>
      <c r="G52" s="73"/>
      <c r="H52" s="74"/>
      <c r="I52" s="15"/>
      <c r="J52" s="70" t="s">
        <v>67</v>
      </c>
      <c r="K52" s="72"/>
      <c r="L52" s="72"/>
      <c r="M52" s="73"/>
      <c r="N52" s="73"/>
      <c r="O52" s="74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85" t="s">
        <v>50</v>
      </c>
      <c r="B54" s="86"/>
      <c r="C54" s="87"/>
      <c r="D54" s="87"/>
      <c r="E54" s="87"/>
      <c r="F54" s="87"/>
      <c r="G54" s="87"/>
      <c r="H54" s="88"/>
      <c r="I54" s="15"/>
      <c r="J54" s="89" t="s">
        <v>69</v>
      </c>
      <c r="K54" s="90"/>
      <c r="L54" s="90"/>
      <c r="M54" s="90"/>
      <c r="N54" s="90"/>
      <c r="O54" s="91"/>
      <c r="P54" s="16"/>
      <c r="Q54" s="22"/>
    </row>
    <row r="55" spans="1:18" ht="30.75" customHeight="1" x14ac:dyDescent="0.3">
      <c r="A55" s="80" t="s">
        <v>51</v>
      </c>
      <c r="B55" s="81"/>
      <c r="C55" s="82"/>
      <c r="D55" s="82"/>
      <c r="E55" s="83"/>
      <c r="F55" s="83"/>
      <c r="G55" s="83"/>
      <c r="H55" s="84"/>
      <c r="I55" s="15"/>
      <c r="J55" s="97" t="s">
        <v>68</v>
      </c>
      <c r="K55" s="98"/>
      <c r="L55" s="98"/>
      <c r="M55" s="92"/>
      <c r="N55" s="93"/>
      <c r="O55" s="94"/>
      <c r="P55" s="23"/>
      <c r="Q55" s="22"/>
    </row>
    <row r="56" spans="1:18" x14ac:dyDescent="0.3">
      <c r="A56" s="80" t="s">
        <v>49</v>
      </c>
      <c r="B56" s="81"/>
      <c r="C56" s="82"/>
      <c r="D56" s="82"/>
      <c r="E56" s="95"/>
      <c r="F56" s="95"/>
      <c r="G56" s="95"/>
      <c r="H56" s="96"/>
      <c r="I56" s="15"/>
      <c r="J56" s="80" t="s">
        <v>49</v>
      </c>
      <c r="K56" s="82"/>
      <c r="L56" s="82"/>
      <c r="M56" s="95"/>
      <c r="N56" s="95"/>
      <c r="O56" s="96"/>
      <c r="P56" s="23"/>
      <c r="Q56" s="22"/>
    </row>
    <row r="57" spans="1:18" ht="45.75" customHeight="1" thickBot="1" x14ac:dyDescent="0.35">
      <c r="A57" s="70" t="s">
        <v>70</v>
      </c>
      <c r="B57" s="71"/>
      <c r="C57" s="72"/>
      <c r="D57" s="72"/>
      <c r="E57" s="73"/>
      <c r="F57" s="73"/>
      <c r="G57" s="73"/>
      <c r="H57" s="74"/>
      <c r="I57" s="15"/>
      <c r="J57" s="70" t="s">
        <v>71</v>
      </c>
      <c r="K57" s="72"/>
      <c r="L57" s="72"/>
      <c r="M57" s="73"/>
      <c r="N57" s="73"/>
      <c r="O57" s="74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75" t="s">
        <v>72</v>
      </c>
      <c r="B59" s="76"/>
      <c r="C59" s="76"/>
      <c r="D59" s="76"/>
      <c r="E59" s="76"/>
      <c r="F59" s="76"/>
      <c r="G59" s="76"/>
      <c r="H59" s="77"/>
      <c r="I59" s="78">
        <f>O46+E52+M52+E57+M57</f>
        <v>0</v>
      </c>
      <c r="J59" s="78"/>
      <c r="K59" s="78"/>
      <c r="L59" s="78"/>
      <c r="M59" s="78"/>
      <c r="N59" s="78"/>
      <c r="O59" s="79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58" t="s">
        <v>54</v>
      </c>
      <c r="H67" s="59"/>
      <c r="I67" s="60" t="s">
        <v>61</v>
      </c>
      <c r="J67" s="59"/>
      <c r="K67" s="66" t="s">
        <v>55</v>
      </c>
      <c r="L67" s="67"/>
      <c r="M67" s="68" t="s">
        <v>56</v>
      </c>
      <c r="N67" s="68"/>
      <c r="O67" s="69"/>
    </row>
    <row r="68" spans="1:15" x14ac:dyDescent="0.3">
      <c r="A68" s="4"/>
      <c r="B68" s="4"/>
      <c r="C68" s="4"/>
      <c r="D68" s="30"/>
      <c r="E68" s="51" t="s">
        <v>57</v>
      </c>
      <c r="F68" s="52"/>
      <c r="G68" s="53"/>
      <c r="H68" s="54"/>
      <c r="I68" s="55"/>
      <c r="J68" s="54"/>
      <c r="K68" s="55"/>
      <c r="L68" s="54"/>
      <c r="M68" s="56"/>
      <c r="N68" s="56"/>
      <c r="O68" s="57"/>
    </row>
    <row r="69" spans="1:15" ht="15" thickBot="1" x14ac:dyDescent="0.35">
      <c r="A69" s="31"/>
      <c r="B69" s="31"/>
      <c r="C69" s="31"/>
      <c r="D69" s="30"/>
      <c r="E69" s="61" t="s">
        <v>58</v>
      </c>
      <c r="F69" s="62"/>
      <c r="G69" s="63"/>
      <c r="H69" s="64"/>
      <c r="I69" s="64"/>
      <c r="J69" s="64"/>
      <c r="K69" s="64"/>
      <c r="L69" s="64"/>
      <c r="M69" s="64"/>
      <c r="N69" s="64"/>
      <c r="O69" s="65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2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2019-02-12T08:05:12Z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