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BD50CBFC-664C-4353-A3AE-DACA051B4E75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19" uniqueCount="86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kouč</t>
  </si>
  <si>
    <t>koučink</t>
  </si>
  <si>
    <t>4.3.</t>
  </si>
  <si>
    <t>1.1.1.2.3.09</t>
  </si>
  <si>
    <t>koučování pedagogů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D14" sqref="D14:N14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76</v>
      </c>
      <c r="B4" s="61"/>
      <c r="C4" s="62"/>
      <c r="D4" s="62"/>
      <c r="E4" s="62"/>
      <c r="F4" s="62"/>
      <c r="G4" s="63" t="s">
        <v>77</v>
      </c>
      <c r="H4" s="62"/>
      <c r="I4" s="62"/>
      <c r="J4" s="62"/>
      <c r="K4" s="63" t="s">
        <v>78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81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 t="s">
        <v>84</v>
      </c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79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80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 t="s">
        <v>83</v>
      </c>
      <c r="C14" s="47" t="s">
        <v>82</v>
      </c>
      <c r="D14" s="88" t="s">
        <v>85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 t="s">
        <v>83</v>
      </c>
      <c r="C15" s="47"/>
      <c r="D15" s="88"/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 t="s">
        <v>83</v>
      </c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 t="s">
        <v>83</v>
      </c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 t="s">
        <v>83</v>
      </c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 t="s">
        <v>83</v>
      </c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 t="s">
        <v>83</v>
      </c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 t="s">
        <v>83</v>
      </c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 t="s">
        <v>83</v>
      </c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 t="s">
        <v>83</v>
      </c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 t="s">
        <v>83</v>
      </c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 t="s">
        <v>83</v>
      </c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 t="s">
        <v>83</v>
      </c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 t="s">
        <v>83</v>
      </c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 t="s">
        <v>83</v>
      </c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 t="s">
        <v>83</v>
      </c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 t="s">
        <v>83</v>
      </c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 t="s">
        <v>83</v>
      </c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 t="s">
        <v>83</v>
      </c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 t="s">
        <v>83</v>
      </c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 t="s">
        <v>83</v>
      </c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 t="s">
        <v>83</v>
      </c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 t="s">
        <v>83</v>
      </c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 t="s">
        <v>83</v>
      </c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 t="s">
        <v>83</v>
      </c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 t="s">
        <v>83</v>
      </c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 t="s">
        <v>83</v>
      </c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 t="s">
        <v>83</v>
      </c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 t="s">
        <v>83</v>
      </c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 t="s">
        <v>83</v>
      </c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 t="s">
        <v>83</v>
      </c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2019-02-12T08:05:34Z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