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1126"/>
  <workbookPr filterPrivacy="1" showInkAnnotation="0" defaultThemeVersion="124226"/>
  <xr:revisionPtr revIDLastSave="0" documentId="13_ncr:1_{D4C699F1-5171-4987-965C-3F39A497EA3D}" xr6:coauthVersionLast="40" xr6:coauthVersionMax="40" xr10:uidLastSave="{00000000-0000-0000-0000-000000000000}"/>
  <bookViews>
    <workbookView xWindow="0" yWindow="0" windowWidth="23040" windowHeight="9048" xr2:uid="{00000000-000D-0000-FFFF-FFFF00000000}"/>
  </bookViews>
  <sheets>
    <sheet name="Výkaz_práce_měsíční_hrazen" sheetId="5" r:id="rId1"/>
  </sheets>
  <calcPr calcId="181029"/>
</workbook>
</file>

<file path=xl/calcChain.xml><?xml version="1.0" encoding="utf-8"?>
<calcChain xmlns="http://schemas.openxmlformats.org/spreadsheetml/2006/main">
  <c r="O46" i="5" l="1"/>
  <c r="I59" i="5" l="1"/>
  <c r="D10" i="5"/>
  <c r="D8" i="5"/>
  <c r="D9" i="5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Autor</author>
  </authors>
  <commentList>
    <comment ref="A3" authorId="0" shapeId="0" xr:uid="{00000000-0006-0000-0000-000001000000}">
      <text>
        <r>
          <rPr>
            <sz val="9"/>
            <color indexed="81"/>
            <rFont val="Tahoma"/>
            <family val="2"/>
            <charset val="238"/>
          </rPr>
          <t>Uveďte název projektu dle právního aktu o poskytnutí podpory.</t>
        </r>
      </text>
    </comment>
    <comment ref="G3" authorId="0" shapeId="0" xr:uid="{00000000-0006-0000-0000-000002000000}">
      <text>
        <r>
          <rPr>
            <sz val="9"/>
            <color indexed="81"/>
            <rFont val="Tahoma"/>
            <family val="2"/>
            <charset val="238"/>
          </rPr>
          <t xml:space="preserve">Uveďte zaměstnavatele, u kterého pracovník vykonává danou pozici. </t>
        </r>
      </text>
    </comment>
    <comment ref="A8" authorId="0" shapeId="0" xr:uid="{00000000-0006-0000-0000-000003000000}">
      <text>
        <r>
          <rPr>
            <sz val="9"/>
            <color indexed="81"/>
            <rFont val="Tahoma"/>
            <family val="2"/>
            <charset val="238"/>
          </rPr>
          <t>Zpravidla vyplývá ze smlouvy/dohody. Pokud je tato výše úvazku flexibilní, vyplývá z počtu hodin odpracovaných pro projekt v rámci daného měsíce spadajících do režimu přímých výdajů.
Uvádějte úvazek v intervalu 0 - 1, nebo počtem hodin za měsíc.</t>
        </r>
      </text>
    </comment>
    <comment ref="G8" authorId="0" shapeId="0" xr:uid="{00000000-0006-0000-0000-000004000000}">
      <text>
        <r>
          <rPr>
            <sz val="9"/>
            <color indexed="81"/>
            <rFont val="Tahoma"/>
            <family val="2"/>
            <charset val="238"/>
          </rPr>
          <t>Jedná se o položku rozpočtu, ze které je úvazek daného pracovníka hrazen.</t>
        </r>
      </text>
    </comment>
    <comment ref="A9" authorId="0" shapeId="0" xr:uid="{00000000-0006-0000-0000-000005000000}">
      <text>
        <r>
          <rPr>
            <sz val="9"/>
            <color indexed="81"/>
            <rFont val="Tahoma"/>
            <family val="2"/>
            <charset val="238"/>
          </rPr>
          <t xml:space="preserve">Jedná se o součet všech úvazků pracovníka u zaměstnavatele, u kterého zastává pozici prokazovanou tímto pracovním výkazem. Započítávají se pracovní úvazky v rámci PS, DPČ a DPP. 
Je možné vyplnit celkovou hodnotu ve formě úvazku (např. 1,02), nebo je možné uvést v rozdělení na jednotlivé smlouvy / druh pracovněprávního vztahu (např. 1 + 32 hod).
</t>
        </r>
      </text>
    </comment>
    <comment ref="G9" authorId="0" shapeId="0" xr:uid="{00000000-0006-0000-0000-000006000000}">
      <text>
        <r>
          <rPr>
            <sz val="9"/>
            <color indexed="81"/>
            <rFont val="Tahoma"/>
            <family val="2"/>
            <charset val="238"/>
          </rPr>
          <t>Vyberte z rolovacího menu - Pracovní smlouva, DPČ nebo DPP.</t>
        </r>
      </text>
    </comment>
    <comment ref="A10" authorId="0" shapeId="0" xr:uid="{00000000-0006-0000-0000-000007000000}">
      <text>
        <r>
          <rPr>
            <sz val="9"/>
            <color indexed="81"/>
            <rFont val="Tahoma"/>
            <family val="2"/>
            <charset val="238"/>
          </rPr>
          <t>Jedná se o součet všech úvazků pracovníka u příjemce a partnera/ů podílejících se na realizaci projektu.
Započítávají se pracovní úvazky v rámci PS, DPČ a DPP.
Je možné vyplnit celkovou hodnotu ve formě úvazku (např. 1,02), nebo je možné uvést v rozdělení na jednotlivé smlouvy / druh pracovněprávního vztahu (např. 1 + 32 hod).</t>
        </r>
      </text>
    </comment>
    <comment ref="B13" authorId="0" shapeId="0" xr:uid="{00000000-0006-0000-0000-000008000000}">
      <text>
        <r>
          <rPr>
            <sz val="9"/>
            <color indexed="81"/>
            <rFont val="Tahoma"/>
            <family val="2"/>
            <charset val="238"/>
          </rPr>
          <t>Uveďte číslo/název klíčové aktivity (KA) související s  vykonávanou činností.</t>
        </r>
      </text>
    </comment>
    <comment ref="C13" authorId="0" shapeId="0" xr:uid="{00000000-0006-0000-0000-000009000000}">
      <text>
        <r>
          <rPr>
            <sz val="9"/>
            <color indexed="81"/>
            <rFont val="Tahoma"/>
            <family val="2"/>
            <charset val="238"/>
          </rPr>
          <t>Uveďte skupinu činností, v rámci které byly vyvíjeny konkrétní činosti. Lze například uvést "lektorská činnost", tvorba dokumentu, který je produktem, apod.</t>
        </r>
      </text>
    </comment>
    <comment ref="D13" authorId="0" shapeId="0" xr:uid="{00000000-0006-0000-0000-00000A000000}">
      <text>
        <r>
          <rPr>
            <sz val="9"/>
            <color indexed="81"/>
            <rFont val="Tahoma"/>
            <family val="2"/>
            <charset val="238"/>
          </rPr>
          <t xml:space="preserve">Uveďte popis činností, které byly v rámci dané skupiny činností vykonávány ve sledovaném období, a současně uveďte i průběžné výstupy práce za daný měsíc.
Uvedené činnosti musí být konkrétní a přiřaditelné k popisu klíčových aktivit.
Hodiny související s dovolenou, svátky, pracovní neschopností a dalšími překážkami / indispozičním volnem se do této části nevyplňují. 
</t>
        </r>
      </text>
    </comment>
    <comment ref="O13" authorId="0" shapeId="0" xr:uid="{00000000-0006-0000-0000-00000B000000}">
      <text>
        <r>
          <rPr>
            <sz val="9"/>
            <color indexed="81"/>
            <rFont val="Tahoma"/>
            <family val="2"/>
            <charset val="238"/>
          </rPr>
          <t>Uveďte počet odpracovaných hodin v rámci měsíce včetně případných nařízených přesčasových hodin. Přesčas však může být pouze za podmínek stanovených zákoníkem práce.</t>
        </r>
      </text>
    </comment>
    <comment ref="A46" authorId="0" shapeId="0" xr:uid="{00000000-0006-0000-0000-00000C000000}">
      <text>
        <r>
          <rPr>
            <sz val="9"/>
            <color indexed="81"/>
            <rFont val="Tahoma"/>
            <family val="2"/>
            <charset val="238"/>
          </rPr>
          <t>Počítá se automaticky dle počtu hodin uvedených v přehledu činností vykonaných pro projekt v režimu přímých výdajů.</t>
        </r>
      </text>
    </comment>
    <comment ref="A47" authorId="0" shapeId="0" xr:uid="{00000000-0006-0000-0000-00000D000000}">
      <text>
        <r>
          <rPr>
            <sz val="9"/>
            <color indexed="81"/>
            <rFont val="Tahoma"/>
            <family val="2"/>
            <charset val="238"/>
          </rPr>
          <t>V případě nařízených přesčasových hodin uveďte pouze počet těchto odpracovaných hodin. Přesčas však může být pouze za podmínek stanovených zákoníkem práce.</t>
        </r>
      </text>
    </comment>
    <comment ref="A57" authorId="0" shapeId="0" xr:uid="{00000000-0006-0000-0000-00000E000000}">
      <text>
        <r>
          <rPr>
            <sz val="9"/>
            <color indexed="81"/>
            <rFont val="Tahoma"/>
            <family val="2"/>
            <charset val="238"/>
          </rPr>
          <t>Nezapočítávají se hodiny odpovídající úvazku v prvních třech dnech pracovní neschopnosti, kdy nemocenská není vyplácena</t>
        </r>
      </text>
    </comment>
    <comment ref="A59" authorId="0" shapeId="0" xr:uid="{00000000-0006-0000-0000-00000F000000}">
      <text>
        <r>
          <rPr>
            <sz val="9"/>
            <color indexed="81"/>
            <rFont val="Tahoma"/>
            <family val="2"/>
            <charset val="238"/>
          </rPr>
          <t>Počet odpracovaných a z projektu v režimu přímých výdajů hrazených hodin vč. počtu hodin náhrad za svátek, dovolenou, pracovní neschopnost a další překážky v práci/indispozičním volnem.</t>
        </r>
      </text>
    </comment>
    <comment ref="E68" authorId="0" shapeId="0" xr:uid="{00000000-0006-0000-0000-000010000000}">
      <text>
        <r>
          <rPr>
            <sz val="9"/>
            <color indexed="81"/>
            <rFont val="Tahoma"/>
            <family val="2"/>
            <charset val="238"/>
          </rPr>
          <t>Pracovní výkaz vypracovává zaměstnanec, podepisuje tak čestné prohlášení o pravdivosti údajů.</t>
        </r>
      </text>
    </comment>
    <comment ref="E69" authorId="0" shapeId="0" xr:uid="{00000000-0006-0000-0000-000011000000}">
      <text>
        <r>
          <rPr>
            <sz val="9"/>
            <color indexed="81"/>
            <rFont val="Tahoma"/>
            <family val="2"/>
            <charset val="238"/>
          </rPr>
          <t>Pracovní výkaz musí být schválen jinou oprávněnou osobou, než která výkaz vypracovala.</t>
        </r>
      </text>
    </comment>
  </commentList>
</comments>
</file>

<file path=xl/sharedStrings.xml><?xml version="1.0" encoding="utf-8"?>
<sst xmlns="http://schemas.openxmlformats.org/spreadsheetml/2006/main" count="119" uniqueCount="86">
  <si>
    <t>PRACOVNÍ VÝKAZ</t>
  </si>
  <si>
    <t>Název projektu</t>
  </si>
  <si>
    <t>Registrační číslo projektu</t>
  </si>
  <si>
    <t>Jméno a příjmení</t>
  </si>
  <si>
    <t>Název příjemce/partnera *)</t>
  </si>
  <si>
    <t>Název pozice</t>
  </si>
  <si>
    <t xml:space="preserve">Kód položky rozpočtu </t>
  </si>
  <si>
    <t>Výše úvazku pro projekt v režimu přímých výdajů</t>
  </si>
  <si>
    <t>Typ pracovněprávního vztahu, k němuž se vztahuje tento výkaz</t>
  </si>
  <si>
    <t>Celková výše úvazku u zaměstnavatele, u kterého je sjednána prokazovaná pozice</t>
  </si>
  <si>
    <t>Celková výše úvazku u všech zaměstnavatelů zapojených do realizace projektu</t>
  </si>
  <si>
    <t>Den v měsíci</t>
  </si>
  <si>
    <t>Název skupiny činností</t>
  </si>
  <si>
    <t>Počet hodin</t>
  </si>
  <si>
    <t>1.</t>
  </si>
  <si>
    <t>2.</t>
  </si>
  <si>
    <t>3.</t>
  </si>
  <si>
    <t>4.</t>
  </si>
  <si>
    <t>5.</t>
  </si>
  <si>
    <t>6.</t>
  </si>
  <si>
    <t>7.</t>
  </si>
  <si>
    <t>8.</t>
  </si>
  <si>
    <t>9.</t>
  </si>
  <si>
    <t>10.</t>
  </si>
  <si>
    <t>11.</t>
  </si>
  <si>
    <t>12.</t>
  </si>
  <si>
    <t>13.</t>
  </si>
  <si>
    <t>14.</t>
  </si>
  <si>
    <t>15.</t>
  </si>
  <si>
    <t>16.</t>
  </si>
  <si>
    <t>17.</t>
  </si>
  <si>
    <t>18.</t>
  </si>
  <si>
    <t>19.</t>
  </si>
  <si>
    <t>20.</t>
  </si>
  <si>
    <t>21.</t>
  </si>
  <si>
    <t>22.</t>
  </si>
  <si>
    <t>23.</t>
  </si>
  <si>
    <t>24.</t>
  </si>
  <si>
    <t>25.</t>
  </si>
  <si>
    <t>26.</t>
  </si>
  <si>
    <t>27.</t>
  </si>
  <si>
    <t>28.</t>
  </si>
  <si>
    <t>29.</t>
  </si>
  <si>
    <t>30.</t>
  </si>
  <si>
    <t>31.</t>
  </si>
  <si>
    <t>Dovolená</t>
  </si>
  <si>
    <t>Placený svátek</t>
  </si>
  <si>
    <t>Termíny dovolené</t>
  </si>
  <si>
    <t>Termíny placeného svátku</t>
  </si>
  <si>
    <t>Počet dní celkem</t>
  </si>
  <si>
    <t>Pracovní neschopnost</t>
  </si>
  <si>
    <t>Termíny prac. neschopnosti</t>
  </si>
  <si>
    <t>Čestné prohlášení pracovníka:</t>
  </si>
  <si>
    <t>Prohlašuji, že veškeré údaje uvedené v tomto pracovním výkazu jsou pravdivé.</t>
  </si>
  <si>
    <t>Datum</t>
  </si>
  <si>
    <t>Funkce</t>
  </si>
  <si>
    <t>Podpis</t>
  </si>
  <si>
    <t>Vypracoval:</t>
  </si>
  <si>
    <t>Schválil:</t>
  </si>
  <si>
    <t xml:space="preserve">*) Nehodící se škrtněte nebo odstraňte. </t>
  </si>
  <si>
    <t xml:space="preserve"> </t>
  </si>
  <si>
    <t>Jméno a příjmení, titul</t>
  </si>
  <si>
    <t>Vykazovaný měsíc a rok</t>
  </si>
  <si>
    <t>z toho počet hodin přesčas</t>
  </si>
  <si>
    <t>Klíčová aktivita</t>
  </si>
  <si>
    <t xml:space="preserve"> Popis činností včetně průběžných výstupů práce za daný měsíc</t>
  </si>
  <si>
    <t>Počet hodin dovolené hrazených z projektu</t>
  </si>
  <si>
    <t>Počet hodin placeného svátku hrazených z projektu</t>
  </si>
  <si>
    <t>Termíny a druhy překážky v práci, termíny indispozičního volna</t>
  </si>
  <si>
    <t>Ostatní překážky v práci / indispoziční volno</t>
  </si>
  <si>
    <t>Počet hodin pracovní neschopnosti, za něž je z projektu hrazena náhrada</t>
  </si>
  <si>
    <t>Počet hodin překážky / indispozičního volna hrazených z projektu</t>
  </si>
  <si>
    <t>Součet hodin odpracovaných a hrazených z projektu v režimu přímých výdajů</t>
  </si>
  <si>
    <t>Poznámka:</t>
  </si>
  <si>
    <t>Přehled činností vykonaných pro projekt a hrazených z projektu v režimu přímých výdajů včetně průběžných výstupů práce</t>
  </si>
  <si>
    <r>
      <t xml:space="preserve">Počet odpracovaných a hrazených hodin z projektu </t>
    </r>
    <r>
      <rPr>
        <b/>
        <sz val="10"/>
        <color indexed="17"/>
        <rFont val="Arial"/>
        <family val="2"/>
        <charset val="238"/>
      </rPr>
      <t xml:space="preserve"> </t>
    </r>
    <r>
      <rPr>
        <b/>
        <sz val="10"/>
        <rFont val="Arial"/>
        <family val="2"/>
      </rPr>
      <t xml:space="preserve">v režimu přímých výdajů </t>
    </r>
  </si>
  <si>
    <t>DPP</t>
  </si>
  <si>
    <t>únor 2019</t>
  </si>
  <si>
    <t>MAS Lužnice, z.s.</t>
  </si>
  <si>
    <t>CZ.02.3.68/0.0/0.0/17_047/0009106</t>
  </si>
  <si>
    <t>Místní akční plán vzdělávání II v ORP Soběslav</t>
  </si>
  <si>
    <t>logoped</t>
  </si>
  <si>
    <t>1.1.1.2.3.6.</t>
  </si>
  <si>
    <t>4.4.</t>
  </si>
  <si>
    <t>konzultace s pedagogem</t>
  </si>
  <si>
    <t>konzultace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43" formatCode="_-* #,##0.00\ _K_č_-;\-* #,##0.00\ _K_č_-;_-* &quot;-&quot;??\ _K_č_-;_-@_-"/>
    <numFmt numFmtId="164" formatCode="[$-F800]dddd\,\ mmmm\ dd\,\ yyyy"/>
    <numFmt numFmtId="165" formatCode="[$-405]mmmm\ yy;@"/>
  </numFmts>
  <fonts count="15" x14ac:knownFonts="1">
    <font>
      <sz val="11"/>
      <color theme="1"/>
      <name val="Calibri"/>
      <family val="2"/>
      <scheme val="minor"/>
    </font>
    <font>
      <b/>
      <sz val="16"/>
      <name val="Arial"/>
      <family val="2"/>
      <charset val="238"/>
    </font>
    <font>
      <sz val="10"/>
      <name val="Arial"/>
      <family val="2"/>
    </font>
    <font>
      <b/>
      <sz val="10"/>
      <name val="Arial"/>
      <family val="2"/>
    </font>
    <font>
      <sz val="10"/>
      <name val="Arial"/>
      <family val="2"/>
      <charset val="238"/>
    </font>
    <font>
      <sz val="8"/>
      <name val="Arial"/>
      <family val="2"/>
    </font>
    <font>
      <b/>
      <sz val="10"/>
      <name val="Arial"/>
      <family val="2"/>
      <charset val="238"/>
    </font>
    <font>
      <b/>
      <sz val="10"/>
      <color indexed="17"/>
      <name val="Arial"/>
      <family val="2"/>
      <charset val="238"/>
    </font>
    <font>
      <sz val="10"/>
      <name val="Calibri"/>
      <family val="2"/>
      <charset val="238"/>
      <scheme val="minor"/>
    </font>
    <font>
      <sz val="11"/>
      <name val="Calibri"/>
      <family val="2"/>
      <charset val="238"/>
      <scheme val="minor"/>
    </font>
    <font>
      <sz val="10"/>
      <color theme="1"/>
      <name val="Arial"/>
      <family val="2"/>
      <charset val="238"/>
    </font>
    <font>
      <b/>
      <sz val="10"/>
      <color theme="1"/>
      <name val="Arial"/>
      <family val="2"/>
      <charset val="238"/>
    </font>
    <font>
      <sz val="9"/>
      <color theme="1"/>
      <name val="Arial"/>
      <family val="2"/>
      <charset val="238"/>
    </font>
    <font>
      <sz val="9"/>
      <color indexed="81"/>
      <name val="Tahoma"/>
      <family val="2"/>
      <charset val="238"/>
    </font>
    <font>
      <sz val="11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FFFF00"/>
        <bgColor indexed="64"/>
      </patternFill>
    </fill>
  </fills>
  <borders count="31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thin">
        <color auto="1"/>
      </right>
      <top style="medium">
        <color auto="1"/>
      </top>
      <bottom style="thin">
        <color auto="1"/>
      </bottom>
      <diagonal/>
    </border>
    <border>
      <left style="thin">
        <color auto="1"/>
      </left>
      <right/>
      <top style="medium">
        <color auto="1"/>
      </top>
      <bottom style="thin">
        <color auto="1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/>
      <top style="medium">
        <color auto="1"/>
      </top>
      <bottom style="thin">
        <color auto="1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</borders>
  <cellStyleXfs count="2">
    <xf numFmtId="0" fontId="0" fillId="0" borderId="0"/>
    <xf numFmtId="43" fontId="14" fillId="0" borderId="0" applyFont="0" applyFill="0" applyBorder="0" applyAlignment="0" applyProtection="0"/>
  </cellStyleXfs>
  <cellXfs count="155">
    <xf numFmtId="0" fontId="0" fillId="0" borderId="0" xfId="0"/>
    <xf numFmtId="0" fontId="2" fillId="0" borderId="0" xfId="0" applyFont="1" applyAlignment="1" applyProtection="1">
      <alignment vertical="center"/>
    </xf>
    <xf numFmtId="0" fontId="3" fillId="0" borderId="0" xfId="0" applyFont="1" applyFill="1" applyBorder="1" applyAlignment="1" applyProtection="1">
      <alignment horizontal="left" vertical="center" wrapText="1"/>
    </xf>
    <xf numFmtId="0" fontId="3" fillId="3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left" vertical="center"/>
    </xf>
    <xf numFmtId="0" fontId="3" fillId="0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/>
    </xf>
    <xf numFmtId="0" fontId="5" fillId="0" borderId="0" xfId="0" applyFont="1" applyFill="1" applyAlignment="1" applyProtection="1">
      <alignment vertical="center"/>
    </xf>
    <xf numFmtId="0" fontId="2" fillId="0" borderId="0" xfId="0" applyFont="1" applyFill="1" applyAlignment="1" applyProtection="1">
      <alignment vertical="center"/>
    </xf>
    <xf numFmtId="0" fontId="2" fillId="0" borderId="0" xfId="0" applyNumberFormat="1" applyFont="1" applyFill="1" applyBorder="1" applyAlignment="1" applyProtection="1">
      <alignment horizontal="left" vertical="center"/>
    </xf>
    <xf numFmtId="2" fontId="2" fillId="0" borderId="0" xfId="0" applyNumberFormat="1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 wrapText="1"/>
    </xf>
    <xf numFmtId="1" fontId="2" fillId="0" borderId="0" xfId="0" applyNumberFormat="1" applyFont="1" applyAlignment="1" applyProtection="1">
      <alignment vertical="center"/>
    </xf>
    <xf numFmtId="2" fontId="3" fillId="0" borderId="0" xfId="0" applyNumberFormat="1" applyFont="1" applyFill="1" applyBorder="1" applyAlignment="1" applyProtection="1">
      <alignment horizontal="center" vertical="center" wrapText="1"/>
    </xf>
    <xf numFmtId="0" fontId="8" fillId="0" borderId="0" xfId="0" applyFont="1"/>
    <xf numFmtId="0" fontId="6" fillId="0" borderId="0" xfId="0" applyFont="1" applyFill="1" applyBorder="1" applyAlignment="1">
      <alignment vertical="center"/>
    </xf>
    <xf numFmtId="0" fontId="4" fillId="0" borderId="0" xfId="0" applyFont="1" applyFill="1" applyBorder="1" applyAlignment="1"/>
    <xf numFmtId="14" fontId="4" fillId="0" borderId="0" xfId="0" applyNumberFormat="1" applyFont="1" applyFill="1" applyBorder="1" applyAlignment="1">
      <alignment horizontal="center"/>
    </xf>
    <xf numFmtId="0" fontId="9" fillId="0" borderId="0" xfId="0" applyFont="1" applyAlignment="1">
      <alignment vertical="center"/>
    </xf>
    <xf numFmtId="0" fontId="9" fillId="0" borderId="0" xfId="0" applyFont="1" applyAlignment="1">
      <alignment horizontal="center" vertical="center"/>
    </xf>
    <xf numFmtId="0" fontId="8" fillId="0" borderId="0" xfId="0" applyFont="1" applyBorder="1"/>
    <xf numFmtId="0" fontId="0" fillId="0" borderId="0" xfId="0" applyBorder="1"/>
    <xf numFmtId="14" fontId="4" fillId="0" borderId="0" xfId="0" applyNumberFormat="1" applyFont="1" applyBorder="1" applyAlignment="1">
      <alignment horizontal="center"/>
    </xf>
    <xf numFmtId="4" fontId="6" fillId="0" borderId="0" xfId="0" applyNumberFormat="1" applyFont="1" applyBorder="1" applyAlignment="1" applyProtection="1">
      <alignment horizontal="center" vertical="center"/>
    </xf>
    <xf numFmtId="0" fontId="6" fillId="0" borderId="0" xfId="0" applyFont="1" applyAlignment="1" applyProtection="1">
      <alignment vertical="center"/>
    </xf>
    <xf numFmtId="165" fontId="2" fillId="0" borderId="0" xfId="0" applyNumberFormat="1" applyFont="1" applyFill="1" applyAlignment="1" applyProtection="1">
      <alignment vertical="center"/>
    </xf>
    <xf numFmtId="0" fontId="2" fillId="0" borderId="0" xfId="0" applyFont="1" applyBorder="1" applyAlignment="1" applyProtection="1">
      <alignment vertical="center"/>
    </xf>
    <xf numFmtId="0" fontId="10" fillId="0" borderId="0" xfId="0" applyFont="1"/>
    <xf numFmtId="0" fontId="6" fillId="3" borderId="0" xfId="0" applyFont="1" applyFill="1" applyBorder="1" applyAlignment="1">
      <alignment horizontal="left"/>
    </xf>
    <xf numFmtId="0" fontId="6" fillId="3" borderId="0" xfId="0" applyFont="1" applyFill="1" applyAlignment="1" applyProtection="1">
      <alignment vertical="center"/>
    </xf>
    <xf numFmtId="0" fontId="3" fillId="0" borderId="0" xfId="0" applyFont="1" applyBorder="1" applyAlignment="1" applyProtection="1">
      <alignment vertical="center"/>
    </xf>
    <xf numFmtId="0" fontId="12" fillId="0" borderId="0" xfId="0" applyFont="1"/>
    <xf numFmtId="0" fontId="3" fillId="2" borderId="1" xfId="0" applyFont="1" applyFill="1" applyBorder="1" applyAlignment="1" applyProtection="1">
      <alignment horizontal="center" vertical="center" wrapText="1"/>
    </xf>
    <xf numFmtId="0" fontId="3" fillId="2" borderId="22" xfId="0" applyFont="1" applyFill="1" applyBorder="1" applyAlignment="1" applyProtection="1">
      <alignment horizontal="center" vertical="center" wrapText="1"/>
    </xf>
    <xf numFmtId="0" fontId="3" fillId="2" borderId="15" xfId="0" applyFont="1" applyFill="1" applyBorder="1" applyAlignment="1" applyProtection="1">
      <alignment horizontal="center" vertical="center" wrapText="1"/>
    </xf>
    <xf numFmtId="164" fontId="6" fillId="0" borderId="22" xfId="0" applyNumberFormat="1" applyFont="1" applyFill="1" applyBorder="1" applyAlignment="1" applyProtection="1">
      <alignment horizontal="center" vertical="center" wrapText="1"/>
    </xf>
    <xf numFmtId="164" fontId="6" fillId="0" borderId="18" xfId="0" applyNumberFormat="1" applyFont="1" applyFill="1" applyBorder="1" applyAlignment="1" applyProtection="1">
      <alignment horizontal="center" vertical="center" wrapText="1"/>
    </xf>
    <xf numFmtId="0" fontId="2" fillId="0" borderId="19" xfId="0" applyNumberFormat="1" applyFont="1" applyFill="1" applyBorder="1" applyAlignment="1" applyProtection="1">
      <alignment horizontal="center" vertical="center" wrapText="1"/>
      <protection locked="0"/>
    </xf>
    <xf numFmtId="2" fontId="3" fillId="2" borderId="12" xfId="0" applyNumberFormat="1" applyFont="1" applyFill="1" applyBorder="1" applyAlignment="1" applyProtection="1">
      <alignment horizontal="center" vertical="center" wrapText="1"/>
    </xf>
    <xf numFmtId="2" fontId="4" fillId="3" borderId="20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3" fillId="2" borderId="3" xfId="0" applyFont="1" applyFill="1" applyBorder="1" applyAlignment="1" applyProtection="1">
      <alignment horizontal="center" vertical="center" wrapText="1"/>
    </xf>
    <xf numFmtId="49" fontId="4" fillId="0" borderId="3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6" fillId="0" borderId="0" xfId="0" applyFont="1" applyAlignment="1" applyProtection="1">
      <alignment vertical="center"/>
    </xf>
    <xf numFmtId="4" fontId="6" fillId="0" borderId="0" xfId="0" applyNumberFormat="1" applyFont="1" applyBorder="1" applyAlignment="1" applyProtection="1">
      <alignment horizontal="center" vertical="center"/>
    </xf>
    <xf numFmtId="0" fontId="2" fillId="5" borderId="1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15" xfId="0" applyNumberFormat="1" applyFont="1" applyFill="1" applyBorder="1" applyAlignment="1" applyProtection="1">
      <alignment horizontal="center" vertical="center" wrapText="1"/>
      <protection locked="0"/>
    </xf>
    <xf numFmtId="0" fontId="2" fillId="5" borderId="19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20" xfId="0" applyNumberFormat="1" applyFont="1" applyFill="1" applyBorder="1" applyAlignment="1" applyProtection="1">
      <alignment horizontal="center" vertical="center" wrapText="1"/>
      <protection locked="0"/>
    </xf>
    <xf numFmtId="0" fontId="6" fillId="2" borderId="8" xfId="0" applyFont="1" applyFill="1" applyBorder="1" applyAlignment="1">
      <alignment horizontal="left" wrapText="1"/>
    </xf>
    <xf numFmtId="0" fontId="6" fillId="2" borderId="13" xfId="0" applyFont="1" applyFill="1" applyBorder="1" applyAlignment="1">
      <alignment horizontal="left" wrapText="1"/>
    </xf>
    <xf numFmtId="14" fontId="10" fillId="5" borderId="14" xfId="0" applyNumberFormat="1" applyFont="1" applyFill="1" applyBorder="1" applyAlignment="1">
      <alignment horizontal="center"/>
    </xf>
    <xf numFmtId="0" fontId="10" fillId="5" borderId="3" xfId="0" applyFont="1" applyFill="1" applyBorder="1" applyAlignment="1">
      <alignment horizontal="center"/>
    </xf>
    <xf numFmtId="0" fontId="10" fillId="5" borderId="2" xfId="0" applyFont="1" applyFill="1" applyBorder="1" applyAlignment="1">
      <alignment horizontal="center"/>
    </xf>
    <xf numFmtId="0" fontId="10" fillId="5" borderId="1" xfId="0" applyFont="1" applyFill="1" applyBorder="1" applyAlignment="1">
      <alignment horizontal="center"/>
    </xf>
    <xf numFmtId="0" fontId="10" fillId="5" borderId="15" xfId="0" applyFont="1" applyFill="1" applyBorder="1" applyAlignment="1">
      <alignment horizontal="center"/>
    </xf>
    <xf numFmtId="0" fontId="6" fillId="2" borderId="8" xfId="0" applyFont="1" applyFill="1" applyBorder="1" applyAlignment="1">
      <alignment horizontal="center"/>
    </xf>
    <xf numFmtId="0" fontId="6" fillId="2" borderId="9" xfId="0" applyFont="1" applyFill="1" applyBorder="1" applyAlignment="1">
      <alignment horizontal="center"/>
    </xf>
    <xf numFmtId="0" fontId="6" fillId="2" borderId="10" xfId="0" applyFont="1" applyFill="1" applyBorder="1" applyAlignment="1">
      <alignment horizontal="center"/>
    </xf>
    <xf numFmtId="0" fontId="6" fillId="2" borderId="16" xfId="0" applyFont="1" applyFill="1" applyBorder="1" applyAlignment="1">
      <alignment horizontal="left" wrapText="1"/>
    </xf>
    <xf numFmtId="0" fontId="6" fillId="2" borderId="17" xfId="0" applyFont="1" applyFill="1" applyBorder="1" applyAlignment="1">
      <alignment horizontal="left" wrapText="1"/>
    </xf>
    <xf numFmtId="14" fontId="10" fillId="0" borderId="18" xfId="0" applyNumberFormat="1" applyFont="1" applyBorder="1" applyAlignment="1">
      <alignment horizontal="center"/>
    </xf>
    <xf numFmtId="0" fontId="10" fillId="0" borderId="19" xfId="0" applyFont="1" applyBorder="1" applyAlignment="1">
      <alignment horizontal="center"/>
    </xf>
    <xf numFmtId="0" fontId="10" fillId="0" borderId="20" xfId="0" applyFont="1" applyBorder="1" applyAlignment="1">
      <alignment horizontal="center"/>
    </xf>
    <xf numFmtId="0" fontId="11" fillId="2" borderId="10" xfId="0" applyFont="1" applyFill="1" applyBorder="1" applyAlignment="1">
      <alignment horizontal="center"/>
    </xf>
    <xf numFmtId="0" fontId="11" fillId="2" borderId="9" xfId="0" applyFont="1" applyFill="1" applyBorder="1" applyAlignment="1">
      <alignment horizontal="center"/>
    </xf>
    <xf numFmtId="0" fontId="11" fillId="2" borderId="11" xfId="0" applyFont="1" applyFill="1" applyBorder="1" applyAlignment="1">
      <alignment horizontal="center"/>
    </xf>
    <xf numFmtId="0" fontId="11" fillId="2" borderId="12" xfId="0" applyFont="1" applyFill="1" applyBorder="1" applyAlignment="1">
      <alignment horizontal="center"/>
    </xf>
    <xf numFmtId="0" fontId="6" fillId="2" borderId="18" xfId="0" applyFont="1" applyFill="1" applyBorder="1" applyAlignment="1">
      <alignment horizontal="left" vertical="top" wrapText="1"/>
    </xf>
    <xf numFmtId="0" fontId="6" fillId="2" borderId="24" xfId="0" applyFont="1" applyFill="1" applyBorder="1" applyAlignment="1">
      <alignment horizontal="left" vertical="top" wrapText="1"/>
    </xf>
    <xf numFmtId="0" fontId="6" fillId="2" borderId="19" xfId="0" applyFont="1" applyFill="1" applyBorder="1" applyAlignment="1">
      <alignment horizontal="left" vertical="top" wrapText="1"/>
    </xf>
    <xf numFmtId="2" fontId="4" fillId="0" borderId="19" xfId="0" applyNumberFormat="1" applyFont="1" applyBorder="1" applyAlignment="1" applyProtection="1">
      <alignment horizontal="center" vertical="center" wrapText="1"/>
      <protection locked="0"/>
    </xf>
    <xf numFmtId="2" fontId="4" fillId="0" borderId="20" xfId="0" applyNumberFormat="1" applyFont="1" applyBorder="1" applyAlignment="1" applyProtection="1">
      <alignment horizontal="center" vertical="center" wrapText="1"/>
      <protection locked="0"/>
    </xf>
    <xf numFmtId="0" fontId="6" fillId="2" borderId="5" xfId="0" applyFont="1" applyFill="1" applyBorder="1" applyAlignment="1" applyProtection="1">
      <alignment horizontal="left" vertical="center"/>
    </xf>
    <xf numFmtId="0" fontId="6" fillId="2" borderId="6" xfId="0" applyFont="1" applyFill="1" applyBorder="1" applyAlignment="1" applyProtection="1">
      <alignment horizontal="left" vertical="center"/>
    </xf>
    <xf numFmtId="0" fontId="6" fillId="2" borderId="7" xfId="0" applyFont="1" applyFill="1" applyBorder="1" applyAlignment="1" applyProtection="1">
      <alignment horizontal="left" vertical="center"/>
    </xf>
    <xf numFmtId="4" fontId="6" fillId="0" borderId="6" xfId="0" applyNumberFormat="1" applyFont="1" applyBorder="1" applyAlignment="1" applyProtection="1">
      <alignment horizontal="center" vertical="center"/>
    </xf>
    <xf numFmtId="4" fontId="6" fillId="0" borderId="7" xfId="0" applyNumberFormat="1" applyFont="1" applyBorder="1" applyAlignment="1" applyProtection="1">
      <alignment horizontal="center" vertical="center"/>
    </xf>
    <xf numFmtId="0" fontId="6" fillId="2" borderId="22" xfId="0" applyFont="1" applyFill="1" applyBorder="1" applyAlignment="1">
      <alignment horizontal="left" vertical="center"/>
    </xf>
    <xf numFmtId="0" fontId="6" fillId="2" borderId="3" xfId="0" applyFont="1" applyFill="1" applyBorder="1" applyAlignment="1">
      <alignment horizontal="left" vertical="center"/>
    </xf>
    <xf numFmtId="0" fontId="6" fillId="2" borderId="1" xfId="0" applyFont="1" applyFill="1" applyBorder="1" applyAlignment="1">
      <alignment horizontal="left" vertical="center"/>
    </xf>
    <xf numFmtId="49" fontId="4" fillId="0" borderId="1" xfId="0" applyNumberFormat="1" applyFont="1" applyBorder="1" applyAlignment="1" applyProtection="1">
      <alignment horizontal="center" vertical="center" wrapText="1"/>
      <protection locked="0"/>
    </xf>
    <xf numFmtId="49" fontId="4" fillId="0" borderId="15" xfId="0" applyNumberFormat="1" applyFont="1" applyBorder="1" applyAlignment="1" applyProtection="1">
      <alignment horizontal="center" vertical="center" wrapText="1"/>
      <protection locked="0"/>
    </xf>
    <xf numFmtId="0" fontId="6" fillId="2" borderId="21" xfId="0" applyFont="1" applyFill="1" applyBorder="1" applyAlignment="1">
      <alignment horizontal="center" vertical="center"/>
    </xf>
    <xf numFmtId="0" fontId="6" fillId="2" borderId="9" xfId="0" applyFont="1" applyFill="1" applyBorder="1" applyAlignment="1">
      <alignment horizontal="center" vertical="center"/>
    </xf>
    <xf numFmtId="0" fontId="6" fillId="2" borderId="11" xfId="0" applyFont="1" applyFill="1" applyBorder="1" applyAlignment="1">
      <alignment horizontal="center" vertical="center"/>
    </xf>
    <xf numFmtId="0" fontId="6" fillId="2" borderId="12" xfId="0" applyFont="1" applyFill="1" applyBorder="1" applyAlignment="1">
      <alignment horizontal="center" vertical="center"/>
    </xf>
    <xf numFmtId="0" fontId="6" fillId="2" borderId="8" xfId="0" applyFont="1" applyFill="1" applyBorder="1" applyAlignment="1">
      <alignment horizontal="center" vertical="center"/>
    </xf>
    <xf numFmtId="0" fontId="6" fillId="2" borderId="13" xfId="0" applyFont="1" applyFill="1" applyBorder="1" applyAlignment="1">
      <alignment horizontal="center" vertical="center"/>
    </xf>
    <xf numFmtId="0" fontId="6" fillId="2" borderId="25" xfId="0" applyFont="1" applyFill="1" applyBorder="1" applyAlignment="1">
      <alignment horizontal="center" vertical="center"/>
    </xf>
    <xf numFmtId="49" fontId="4" fillId="0" borderId="2" xfId="0" applyNumberFormat="1" applyFont="1" applyBorder="1" applyAlignment="1">
      <alignment horizontal="center" wrapText="1"/>
    </xf>
    <xf numFmtId="49" fontId="4" fillId="0" borderId="4" xfId="0" applyNumberFormat="1" applyFont="1" applyBorder="1" applyAlignment="1">
      <alignment horizontal="center" wrapText="1"/>
    </xf>
    <xf numFmtId="49" fontId="4" fillId="0" borderId="26" xfId="0" applyNumberFormat="1" applyFont="1" applyBorder="1" applyAlignment="1">
      <alignment horizontal="center" wrapText="1"/>
    </xf>
    <xf numFmtId="2" fontId="4" fillId="0" borderId="1" xfId="0" applyNumberFormat="1" applyFont="1" applyBorder="1" applyAlignment="1" applyProtection="1">
      <alignment horizontal="center" vertical="center" wrapText="1"/>
      <protection locked="0"/>
    </xf>
    <xf numFmtId="2" fontId="4" fillId="0" borderId="15" xfId="0" applyNumberFormat="1" applyFont="1" applyBorder="1" applyAlignment="1" applyProtection="1">
      <alignment horizontal="center" vertical="center" wrapText="1"/>
      <protection locked="0"/>
    </xf>
    <xf numFmtId="0" fontId="6" fillId="2" borderId="22" xfId="0" applyFont="1" applyFill="1" applyBorder="1" applyAlignment="1">
      <alignment horizontal="left" vertical="center" wrapText="1"/>
    </xf>
    <xf numFmtId="0" fontId="6" fillId="2" borderId="1" xfId="0" applyFont="1" applyFill="1" applyBorder="1" applyAlignment="1">
      <alignment horizontal="left" vertical="center" wrapText="1"/>
    </xf>
    <xf numFmtId="0" fontId="2" fillId="5" borderId="2" xfId="0" applyNumberFormat="1" applyFont="1" applyFill="1" applyBorder="1" applyAlignment="1" applyProtection="1">
      <alignment horizontal="left" vertical="center" wrapText="1"/>
      <protection locked="0"/>
    </xf>
    <xf numFmtId="0" fontId="2" fillId="5" borderId="4" xfId="0" applyNumberFormat="1" applyFont="1" applyFill="1" applyBorder="1" applyAlignment="1" applyProtection="1">
      <alignment horizontal="left" vertical="center" wrapText="1"/>
      <protection locked="0"/>
    </xf>
    <xf numFmtId="0" fontId="2" fillId="5" borderId="3" xfId="0" applyNumberFormat="1" applyFont="1" applyFill="1" applyBorder="1" applyAlignment="1" applyProtection="1">
      <alignment horizontal="left" vertical="center" wrapText="1"/>
      <protection locked="0"/>
    </xf>
    <xf numFmtId="0" fontId="2" fillId="5" borderId="23" xfId="0" applyNumberFormat="1" applyFont="1" applyFill="1" applyBorder="1" applyAlignment="1" applyProtection="1">
      <alignment horizontal="left" vertical="center" wrapText="1"/>
      <protection locked="0"/>
    </xf>
    <xf numFmtId="0" fontId="2" fillId="5" borderId="17" xfId="0" applyNumberFormat="1" applyFont="1" applyFill="1" applyBorder="1" applyAlignment="1" applyProtection="1">
      <alignment horizontal="left" vertical="center" wrapText="1"/>
      <protection locked="0"/>
    </xf>
    <xf numFmtId="0" fontId="2" fillId="5" borderId="24" xfId="0" applyNumberFormat="1" applyFont="1" applyFill="1" applyBorder="1" applyAlignment="1" applyProtection="1">
      <alignment horizontal="left" vertical="center" wrapText="1"/>
      <protection locked="0"/>
    </xf>
    <xf numFmtId="0" fontId="3" fillId="2" borderId="21" xfId="0" applyFont="1" applyFill="1" applyBorder="1" applyAlignment="1" applyProtection="1">
      <alignment horizontal="left" vertical="center" wrapText="1"/>
    </xf>
    <xf numFmtId="0" fontId="3" fillId="2" borderId="9" xfId="0" applyFont="1" applyFill="1" applyBorder="1" applyAlignment="1" applyProtection="1">
      <alignment horizontal="left" vertical="center" wrapText="1"/>
    </xf>
    <xf numFmtId="0" fontId="3" fillId="2" borderId="11" xfId="0" applyFont="1" applyFill="1" applyBorder="1" applyAlignment="1" applyProtection="1">
      <alignment horizontal="left" vertical="center" wrapText="1"/>
    </xf>
    <xf numFmtId="0" fontId="3" fillId="2" borderId="18" xfId="0" applyFont="1" applyFill="1" applyBorder="1" applyAlignment="1" applyProtection="1">
      <alignment horizontal="left" vertical="center" wrapText="1"/>
    </xf>
    <xf numFmtId="0" fontId="3" fillId="2" borderId="24" xfId="0" applyFont="1" applyFill="1" applyBorder="1" applyAlignment="1" applyProtection="1">
      <alignment horizontal="left" vertical="center" wrapText="1"/>
    </xf>
    <xf numFmtId="0" fontId="0" fillId="0" borderId="19" xfId="0" applyBorder="1" applyAlignment="1">
      <alignment horizontal="left" vertical="center" wrapText="1"/>
    </xf>
    <xf numFmtId="14" fontId="4" fillId="0" borderId="1" xfId="0" applyNumberFormat="1" applyFont="1" applyBorder="1" applyAlignment="1">
      <alignment horizontal="center" wrapText="1"/>
    </xf>
    <xf numFmtId="14" fontId="4" fillId="0" borderId="15" xfId="0" applyNumberFormat="1" applyFont="1" applyBorder="1" applyAlignment="1">
      <alignment horizontal="center" wrapText="1"/>
    </xf>
    <xf numFmtId="2" fontId="4" fillId="0" borderId="1" xfId="0" applyNumberFormat="1" applyFont="1" applyBorder="1" applyAlignment="1">
      <alignment horizontal="center"/>
    </xf>
    <xf numFmtId="2" fontId="4" fillId="0" borderId="15" xfId="0" applyNumberFormat="1" applyFont="1" applyBorder="1" applyAlignment="1">
      <alignment horizontal="center"/>
    </xf>
    <xf numFmtId="0" fontId="3" fillId="2" borderId="22" xfId="0" applyFont="1" applyFill="1" applyBorder="1" applyAlignment="1" applyProtection="1">
      <alignment horizontal="left" vertical="center" wrapText="1"/>
    </xf>
    <xf numFmtId="0" fontId="3" fillId="2" borderId="3" xfId="0" applyFont="1" applyFill="1" applyBorder="1" applyAlignment="1" applyProtection="1">
      <alignment horizontal="left" vertical="center" wrapText="1"/>
    </xf>
    <xf numFmtId="0" fontId="3" fillId="2" borderId="1" xfId="0" applyFont="1" applyFill="1" applyBorder="1" applyAlignment="1" applyProtection="1">
      <alignment horizontal="left" vertical="center" wrapText="1"/>
    </xf>
    <xf numFmtId="2" fontId="4" fillId="0" borderId="1" xfId="0" applyNumberFormat="1" applyFont="1" applyFill="1" applyBorder="1" applyAlignment="1" applyProtection="1">
      <alignment horizontal="center" vertical="center" wrapText="1"/>
      <protection locked="0"/>
    </xf>
    <xf numFmtId="0" fontId="4" fillId="0" borderId="1" xfId="0" applyFont="1" applyFill="1" applyBorder="1" applyAlignment="1" applyProtection="1">
      <alignment horizontal="center" vertical="center" wrapText="1"/>
      <protection locked="0"/>
    </xf>
    <xf numFmtId="0" fontId="4" fillId="0" borderId="1" xfId="0" applyFont="1" applyFill="1" applyBorder="1" applyAlignment="1" applyProtection="1">
      <alignment horizontal="center" vertical="center"/>
      <protection locked="0"/>
    </xf>
    <xf numFmtId="0" fontId="4" fillId="0" borderId="15" xfId="0" applyFont="1" applyFill="1" applyBorder="1" applyAlignment="1" applyProtection="1">
      <alignment horizontal="center" vertical="center"/>
      <protection locked="0"/>
    </xf>
    <xf numFmtId="0" fontId="3" fillId="2" borderId="19" xfId="0" applyFont="1" applyFill="1" applyBorder="1" applyAlignment="1" applyProtection="1">
      <alignment horizontal="left" vertical="center" wrapText="1"/>
    </xf>
    <xf numFmtId="2" fontId="4" fillId="0" borderId="19" xfId="0" applyNumberFormat="1" applyFont="1" applyFill="1" applyBorder="1" applyAlignment="1" applyProtection="1">
      <alignment horizontal="center" vertical="center" wrapText="1"/>
      <protection locked="0"/>
    </xf>
    <xf numFmtId="0" fontId="3" fillId="2" borderId="23" xfId="0" applyFont="1" applyFill="1" applyBorder="1" applyAlignment="1" applyProtection="1">
      <alignment horizontal="left" vertical="center" wrapText="1"/>
    </xf>
    <xf numFmtId="0" fontId="3" fillId="2" borderId="17" xfId="0" applyFont="1" applyFill="1" applyBorder="1" applyAlignment="1" applyProtection="1">
      <alignment horizontal="left" vertical="center" wrapText="1"/>
    </xf>
    <xf numFmtId="0" fontId="3" fillId="4" borderId="8" xfId="0" applyFont="1" applyFill="1" applyBorder="1" applyAlignment="1" applyProtection="1">
      <alignment horizontal="center" vertical="center"/>
    </xf>
    <xf numFmtId="0" fontId="3" fillId="4" borderId="13" xfId="0" applyFont="1" applyFill="1" applyBorder="1" applyAlignment="1" applyProtection="1">
      <alignment horizontal="center" vertical="center"/>
    </xf>
    <xf numFmtId="0" fontId="3" fillId="4" borderId="25" xfId="0" applyFont="1" applyFill="1" applyBorder="1" applyAlignment="1" applyProtection="1">
      <alignment horizontal="center" vertical="center"/>
    </xf>
    <xf numFmtId="0" fontId="3" fillId="2" borderId="2" xfId="0" applyFont="1" applyFill="1" applyBorder="1" applyAlignment="1" applyProtection="1">
      <alignment horizontal="center" vertical="center" wrapText="1"/>
    </xf>
    <xf numFmtId="0" fontId="0" fillId="0" borderId="4" xfId="0" applyBorder="1" applyAlignment="1">
      <alignment horizontal="center" vertical="center" wrapText="1"/>
    </xf>
    <xf numFmtId="0" fontId="0" fillId="0" borderId="3" xfId="0" applyBorder="1" applyAlignment="1">
      <alignment horizontal="center" vertical="center" wrapText="1"/>
    </xf>
    <xf numFmtId="0" fontId="3" fillId="2" borderId="10" xfId="0" applyFont="1" applyFill="1" applyBorder="1" applyAlignment="1" applyProtection="1">
      <alignment horizontal="left" vertical="center" wrapText="1"/>
    </xf>
    <xf numFmtId="0" fontId="3" fillId="2" borderId="13" xfId="0" applyFont="1" applyFill="1" applyBorder="1" applyAlignment="1" applyProtection="1">
      <alignment horizontal="left" vertical="center" wrapText="1"/>
    </xf>
    <xf numFmtId="0" fontId="4" fillId="0" borderId="11" xfId="0" applyFont="1" applyFill="1" applyBorder="1" applyAlignment="1" applyProtection="1">
      <alignment horizontal="center" vertical="center" wrapText="1"/>
      <protection locked="0"/>
    </xf>
    <xf numFmtId="0" fontId="4" fillId="0" borderId="12" xfId="0" applyFont="1" applyFill="1" applyBorder="1" applyAlignment="1" applyProtection="1">
      <alignment horizontal="center" vertical="center" wrapText="1"/>
      <protection locked="0"/>
    </xf>
    <xf numFmtId="0" fontId="1" fillId="0" borderId="0" xfId="0" applyFont="1" applyAlignment="1" applyProtection="1">
      <alignment horizontal="center" vertical="center"/>
    </xf>
    <xf numFmtId="0" fontId="4" fillId="3" borderId="18" xfId="0" applyFont="1" applyFill="1" applyBorder="1" applyAlignment="1" applyProtection="1">
      <alignment horizontal="center" vertical="center" wrapText="1"/>
    </xf>
    <xf numFmtId="0" fontId="4" fillId="3" borderId="24" xfId="0" applyFont="1" applyFill="1" applyBorder="1" applyAlignment="1" applyProtection="1">
      <alignment horizontal="center" vertical="center" wrapText="1"/>
    </xf>
    <xf numFmtId="0" fontId="0" fillId="0" borderId="19" xfId="0" applyBorder="1" applyAlignment="1">
      <alignment horizontal="center" vertical="center" wrapText="1"/>
    </xf>
    <xf numFmtId="49" fontId="4" fillId="0" borderId="19" xfId="0" applyNumberFormat="1" applyFont="1" applyFill="1" applyBorder="1" applyAlignment="1" applyProtection="1">
      <alignment horizontal="center" vertical="center" wrapText="1"/>
    </xf>
    <xf numFmtId="0" fontId="0" fillId="0" borderId="20" xfId="0" applyBorder="1" applyAlignment="1">
      <alignment horizontal="center" vertical="center" wrapText="1"/>
    </xf>
    <xf numFmtId="0" fontId="3" fillId="2" borderId="27" xfId="0" applyFont="1" applyFill="1" applyBorder="1" applyAlignment="1" applyProtection="1">
      <alignment horizontal="center" vertical="center" wrapText="1"/>
    </xf>
    <xf numFmtId="0" fontId="3" fillId="2" borderId="30" xfId="0" applyFont="1" applyFill="1" applyBorder="1" applyAlignment="1" applyProtection="1">
      <alignment horizontal="center" vertical="center" wrapText="1"/>
    </xf>
    <xf numFmtId="0" fontId="3" fillId="2" borderId="28" xfId="0" applyFont="1" applyFill="1" applyBorder="1" applyAlignment="1" applyProtection="1">
      <alignment horizontal="center" vertical="center" wrapText="1"/>
    </xf>
    <xf numFmtId="0" fontId="4" fillId="5" borderId="29" xfId="0" applyFont="1" applyFill="1" applyBorder="1" applyAlignment="1" applyProtection="1">
      <alignment horizontal="center" vertical="center" wrapText="1"/>
      <protection locked="0"/>
    </xf>
    <xf numFmtId="0" fontId="4" fillId="5" borderId="30" xfId="0" applyFont="1" applyFill="1" applyBorder="1" applyAlignment="1" applyProtection="1">
      <alignment horizontal="center" vertical="center" wrapText="1"/>
      <protection locked="0"/>
    </xf>
    <xf numFmtId="0" fontId="4" fillId="5" borderId="28" xfId="0" applyFont="1" applyFill="1" applyBorder="1" applyAlignment="1" applyProtection="1">
      <alignment horizontal="center" vertical="center" wrapText="1"/>
      <protection locked="0"/>
    </xf>
    <xf numFmtId="0" fontId="3" fillId="2" borderId="11" xfId="0" applyFont="1" applyFill="1" applyBorder="1" applyAlignment="1" applyProtection="1">
      <alignment horizontal="center" vertical="center"/>
    </xf>
    <xf numFmtId="0" fontId="0" fillId="0" borderId="11" xfId="0" applyBorder="1" applyAlignment="1">
      <alignment horizontal="center" vertical="center"/>
    </xf>
    <xf numFmtId="0" fontId="0" fillId="0" borderId="12" xfId="0" applyBorder="1" applyAlignment="1">
      <alignment horizontal="center" vertical="center"/>
    </xf>
    <xf numFmtId="0" fontId="3" fillId="2" borderId="21" xfId="0" applyFont="1" applyFill="1" applyBorder="1" applyAlignment="1" applyProtection="1">
      <alignment horizontal="center" vertical="center"/>
    </xf>
    <xf numFmtId="0" fontId="3" fillId="2" borderId="9" xfId="0" applyFont="1" applyFill="1" applyBorder="1" applyAlignment="1" applyProtection="1">
      <alignment horizontal="center" vertical="center"/>
    </xf>
    <xf numFmtId="49" fontId="6" fillId="5" borderId="19" xfId="0" applyNumberFormat="1" applyFont="1" applyFill="1" applyBorder="1" applyAlignment="1" applyProtection="1">
      <alignment horizontal="center" vertical="center"/>
      <protection locked="0"/>
    </xf>
    <xf numFmtId="49" fontId="6" fillId="5" borderId="20" xfId="0" applyNumberFormat="1" applyFont="1" applyFill="1" applyBorder="1" applyAlignment="1" applyProtection="1">
      <alignment horizontal="center" vertical="center"/>
      <protection locked="0"/>
    </xf>
  </cellXfs>
  <cellStyles count="2">
    <cellStyle name="Čárka 2" xfId="1" xr:uid="{00000000-0005-0000-0000-000000000000}"/>
    <cellStyle name="Normální" xfId="0" builtinId="0"/>
  </cellStyles>
  <dxfs count="0"/>
  <tableStyles count="0" defaultTableStyle="TableStyleMedium2" defaultPivotStyle="PivotStyleMedium9"/>
  <colors>
    <mruColors>
      <color rgb="FF7EA2D1"/>
      <color rgb="FF0033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R72"/>
  <sheetViews>
    <sheetView showGridLines="0" tabSelected="1" zoomScale="80" zoomScaleNormal="80" workbookViewId="0">
      <selection activeCell="K10" sqref="K10:O10"/>
    </sheetView>
  </sheetViews>
  <sheetFormatPr defaultRowHeight="14.4" x14ac:dyDescent="0.3"/>
  <cols>
    <col min="1" max="1" width="12.6640625" customWidth="1"/>
    <col min="2" max="2" width="12.6640625" style="41" customWidth="1"/>
    <col min="3" max="3" width="19.88671875" customWidth="1"/>
    <col min="7" max="7" width="6.5546875" customWidth="1"/>
    <col min="8" max="8" width="7.44140625" customWidth="1"/>
    <col min="9" max="9" width="13.109375" customWidth="1"/>
    <col min="10" max="10" width="19" customWidth="1"/>
  </cols>
  <sheetData>
    <row r="1" spans="1:17" ht="21" x14ac:dyDescent="0.3">
      <c r="A1" s="136" t="s">
        <v>0</v>
      </c>
      <c r="B1" s="136"/>
      <c r="C1" s="136"/>
      <c r="D1" s="136"/>
      <c r="E1" s="136"/>
      <c r="F1" s="136"/>
      <c r="G1" s="136"/>
      <c r="H1" s="136"/>
      <c r="I1" s="136"/>
      <c r="J1" s="136"/>
      <c r="K1" s="136"/>
      <c r="L1" s="136"/>
      <c r="M1" s="136"/>
      <c r="N1" s="136"/>
      <c r="O1" s="136"/>
    </row>
    <row r="2" spans="1:17" ht="15" thickBot="1" x14ac:dyDescent="0.35">
      <c r="A2" s="1"/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</row>
    <row r="3" spans="1:17" ht="30" customHeight="1" x14ac:dyDescent="0.3">
      <c r="A3" s="151" t="s">
        <v>1</v>
      </c>
      <c r="B3" s="152"/>
      <c r="C3" s="148"/>
      <c r="D3" s="149"/>
      <c r="E3" s="149"/>
      <c r="F3" s="149"/>
      <c r="G3" s="148" t="s">
        <v>4</v>
      </c>
      <c r="H3" s="148"/>
      <c r="I3" s="149"/>
      <c r="J3" s="149"/>
      <c r="K3" s="148" t="s">
        <v>2</v>
      </c>
      <c r="L3" s="148"/>
      <c r="M3" s="149"/>
      <c r="N3" s="149"/>
      <c r="O3" s="150"/>
    </row>
    <row r="4" spans="1:17" ht="30" customHeight="1" thickBot="1" x14ac:dyDescent="0.35">
      <c r="A4" s="137" t="s">
        <v>80</v>
      </c>
      <c r="B4" s="138"/>
      <c r="C4" s="139"/>
      <c r="D4" s="139"/>
      <c r="E4" s="139"/>
      <c r="F4" s="139"/>
      <c r="G4" s="140" t="s">
        <v>78</v>
      </c>
      <c r="H4" s="139"/>
      <c r="I4" s="139"/>
      <c r="J4" s="139"/>
      <c r="K4" s="140" t="s">
        <v>79</v>
      </c>
      <c r="L4" s="139"/>
      <c r="M4" s="139"/>
      <c r="N4" s="139"/>
      <c r="O4" s="141"/>
    </row>
    <row r="5" spans="1:17" x14ac:dyDescent="0.3">
      <c r="A5" s="2"/>
      <c r="B5" s="2"/>
      <c r="C5" s="2"/>
      <c r="D5" s="3"/>
      <c r="E5" s="3"/>
      <c r="F5" s="3"/>
      <c r="G5" s="4"/>
      <c r="H5" s="4"/>
      <c r="I5" s="4"/>
      <c r="J5" s="4"/>
      <c r="K5" s="5"/>
      <c r="L5" s="5"/>
      <c r="M5" s="5"/>
      <c r="N5" s="5"/>
      <c r="O5" s="5"/>
    </row>
    <row r="6" spans="1:17" ht="0.75" customHeight="1" thickBot="1" x14ac:dyDescent="0.35">
      <c r="A6" s="6"/>
      <c r="B6" s="6"/>
      <c r="C6" s="6"/>
      <c r="D6" s="6"/>
      <c r="E6" s="6"/>
      <c r="F6" s="6"/>
      <c r="G6" s="6"/>
      <c r="H6" s="6"/>
      <c r="I6" s="6"/>
      <c r="J6" s="6"/>
      <c r="K6" s="6"/>
      <c r="L6" s="6"/>
      <c r="M6" s="6"/>
      <c r="N6" s="6"/>
      <c r="O6" s="6"/>
    </row>
    <row r="7" spans="1:17" ht="30.75" customHeight="1" x14ac:dyDescent="0.3">
      <c r="A7" s="142" t="s">
        <v>3</v>
      </c>
      <c r="B7" s="143"/>
      <c r="C7" s="144"/>
      <c r="D7" s="145"/>
      <c r="E7" s="146"/>
      <c r="F7" s="147"/>
      <c r="G7" s="132" t="s">
        <v>5</v>
      </c>
      <c r="H7" s="133"/>
      <c r="I7" s="133"/>
      <c r="J7" s="106"/>
      <c r="K7" s="134" t="s">
        <v>81</v>
      </c>
      <c r="L7" s="134"/>
      <c r="M7" s="134"/>
      <c r="N7" s="134"/>
      <c r="O7" s="135"/>
    </row>
    <row r="8" spans="1:17" ht="30" customHeight="1" x14ac:dyDescent="0.3">
      <c r="A8" s="115" t="s">
        <v>7</v>
      </c>
      <c r="B8" s="116"/>
      <c r="C8" s="117"/>
      <c r="D8" s="118">
        <f t="shared" ref="D8" si="0">O46</f>
        <v>0</v>
      </c>
      <c r="E8" s="119"/>
      <c r="F8" s="119"/>
      <c r="G8" s="117" t="s">
        <v>6</v>
      </c>
      <c r="H8" s="117"/>
      <c r="I8" s="117"/>
      <c r="J8" s="117"/>
      <c r="K8" s="120" t="s">
        <v>82</v>
      </c>
      <c r="L8" s="120"/>
      <c r="M8" s="120"/>
      <c r="N8" s="120"/>
      <c r="O8" s="121"/>
    </row>
    <row r="9" spans="1:17" ht="41.25" customHeight="1" x14ac:dyDescent="0.3">
      <c r="A9" s="115" t="s">
        <v>9</v>
      </c>
      <c r="B9" s="116"/>
      <c r="C9" s="117"/>
      <c r="D9" s="118">
        <f t="shared" ref="D9" si="1">O46</f>
        <v>0</v>
      </c>
      <c r="E9" s="119"/>
      <c r="F9" s="119"/>
      <c r="G9" s="117" t="s">
        <v>8</v>
      </c>
      <c r="H9" s="117"/>
      <c r="I9" s="117"/>
      <c r="J9" s="117"/>
      <c r="K9" s="120" t="s">
        <v>76</v>
      </c>
      <c r="L9" s="120"/>
      <c r="M9" s="120"/>
      <c r="N9" s="120"/>
      <c r="O9" s="121"/>
    </row>
    <row r="10" spans="1:17" ht="45" customHeight="1" thickBot="1" x14ac:dyDescent="0.35">
      <c r="A10" s="108" t="s">
        <v>10</v>
      </c>
      <c r="B10" s="109"/>
      <c r="C10" s="122"/>
      <c r="D10" s="123">
        <f t="shared" ref="D10" si="2">O46</f>
        <v>0</v>
      </c>
      <c r="E10" s="123"/>
      <c r="F10" s="123"/>
      <c r="G10" s="124" t="s">
        <v>62</v>
      </c>
      <c r="H10" s="125"/>
      <c r="I10" s="125"/>
      <c r="J10" s="109"/>
      <c r="K10" s="153" t="s">
        <v>77</v>
      </c>
      <c r="L10" s="153"/>
      <c r="M10" s="153"/>
      <c r="N10" s="153"/>
      <c r="O10" s="154"/>
    </row>
    <row r="11" spans="1:17" ht="15" thickBot="1" x14ac:dyDescent="0.35">
      <c r="A11" s="7"/>
      <c r="B11" s="7"/>
      <c r="C11" s="7"/>
      <c r="D11" s="7"/>
      <c r="E11" s="7"/>
      <c r="F11" s="7"/>
      <c r="G11" s="7"/>
      <c r="H11" s="7"/>
      <c r="I11" s="7"/>
      <c r="J11" s="8"/>
      <c r="K11" s="9"/>
      <c r="L11" s="1"/>
      <c r="M11" s="1"/>
      <c r="N11" s="1"/>
      <c r="O11" s="1"/>
    </row>
    <row r="12" spans="1:17" x14ac:dyDescent="0.3">
      <c r="A12" s="126" t="s">
        <v>74</v>
      </c>
      <c r="B12" s="127"/>
      <c r="C12" s="127"/>
      <c r="D12" s="127"/>
      <c r="E12" s="127"/>
      <c r="F12" s="127"/>
      <c r="G12" s="127"/>
      <c r="H12" s="127"/>
      <c r="I12" s="127"/>
      <c r="J12" s="127"/>
      <c r="K12" s="127"/>
      <c r="L12" s="127"/>
      <c r="M12" s="127"/>
      <c r="N12" s="127"/>
      <c r="O12" s="128"/>
      <c r="Q12" s="44"/>
    </row>
    <row r="13" spans="1:17" ht="26.4" x14ac:dyDescent="0.3">
      <c r="A13" s="34" t="s">
        <v>11</v>
      </c>
      <c r="B13" s="42" t="s">
        <v>64</v>
      </c>
      <c r="C13" s="33" t="s">
        <v>12</v>
      </c>
      <c r="D13" s="129" t="s">
        <v>65</v>
      </c>
      <c r="E13" s="130"/>
      <c r="F13" s="130"/>
      <c r="G13" s="130"/>
      <c r="H13" s="130"/>
      <c r="I13" s="130"/>
      <c r="J13" s="130"/>
      <c r="K13" s="130"/>
      <c r="L13" s="130"/>
      <c r="M13" s="130"/>
      <c r="N13" s="131"/>
      <c r="O13" s="35" t="s">
        <v>13</v>
      </c>
    </row>
    <row r="14" spans="1:17" x14ac:dyDescent="0.3">
      <c r="A14" s="36" t="s">
        <v>14</v>
      </c>
      <c r="B14" s="43" t="s">
        <v>83</v>
      </c>
      <c r="C14" s="47" t="s">
        <v>85</v>
      </c>
      <c r="D14" s="99" t="s">
        <v>84</v>
      </c>
      <c r="E14" s="100"/>
      <c r="F14" s="100"/>
      <c r="G14" s="100"/>
      <c r="H14" s="100"/>
      <c r="I14" s="100"/>
      <c r="J14" s="100"/>
      <c r="K14" s="100"/>
      <c r="L14" s="100"/>
      <c r="M14" s="100"/>
      <c r="N14" s="101"/>
      <c r="O14" s="48"/>
    </row>
    <row r="15" spans="1:17" x14ac:dyDescent="0.3">
      <c r="A15" s="36" t="s">
        <v>15</v>
      </c>
      <c r="B15" s="43" t="s">
        <v>83</v>
      </c>
      <c r="C15" s="47"/>
      <c r="D15" s="99"/>
      <c r="E15" s="100"/>
      <c r="F15" s="100"/>
      <c r="G15" s="100"/>
      <c r="H15" s="100"/>
      <c r="I15" s="100"/>
      <c r="J15" s="100"/>
      <c r="K15" s="100"/>
      <c r="L15" s="100"/>
      <c r="M15" s="100"/>
      <c r="N15" s="101"/>
      <c r="O15" s="48"/>
    </row>
    <row r="16" spans="1:17" x14ac:dyDescent="0.3">
      <c r="A16" s="36" t="s">
        <v>16</v>
      </c>
      <c r="B16" s="43" t="s">
        <v>83</v>
      </c>
      <c r="C16" s="47"/>
      <c r="D16" s="99"/>
      <c r="E16" s="100"/>
      <c r="F16" s="100"/>
      <c r="G16" s="100"/>
      <c r="H16" s="100"/>
      <c r="I16" s="100"/>
      <c r="J16" s="100"/>
      <c r="K16" s="100"/>
      <c r="L16" s="100"/>
      <c r="M16" s="100"/>
      <c r="N16" s="101"/>
      <c r="O16" s="48"/>
    </row>
    <row r="17" spans="1:15" x14ac:dyDescent="0.3">
      <c r="A17" s="36" t="s">
        <v>17</v>
      </c>
      <c r="B17" s="43" t="s">
        <v>83</v>
      </c>
      <c r="C17" s="47"/>
      <c r="D17" s="99"/>
      <c r="E17" s="100"/>
      <c r="F17" s="100"/>
      <c r="G17" s="100"/>
      <c r="H17" s="100"/>
      <c r="I17" s="100"/>
      <c r="J17" s="100"/>
      <c r="K17" s="100"/>
      <c r="L17" s="100"/>
      <c r="M17" s="100"/>
      <c r="N17" s="101"/>
      <c r="O17" s="48"/>
    </row>
    <row r="18" spans="1:15" x14ac:dyDescent="0.3">
      <c r="A18" s="36" t="s">
        <v>18</v>
      </c>
      <c r="B18" s="43" t="s">
        <v>83</v>
      </c>
      <c r="C18" s="47"/>
      <c r="D18" s="99"/>
      <c r="E18" s="100"/>
      <c r="F18" s="100"/>
      <c r="G18" s="100"/>
      <c r="H18" s="100"/>
      <c r="I18" s="100"/>
      <c r="J18" s="100"/>
      <c r="K18" s="100"/>
      <c r="L18" s="100"/>
      <c r="M18" s="100"/>
      <c r="N18" s="101"/>
      <c r="O18" s="48"/>
    </row>
    <row r="19" spans="1:15" x14ac:dyDescent="0.3">
      <c r="A19" s="36" t="s">
        <v>19</v>
      </c>
      <c r="B19" s="43" t="s">
        <v>83</v>
      </c>
      <c r="C19" s="47"/>
      <c r="D19" s="99"/>
      <c r="E19" s="100"/>
      <c r="F19" s="100"/>
      <c r="G19" s="100"/>
      <c r="H19" s="100"/>
      <c r="I19" s="100"/>
      <c r="J19" s="100"/>
      <c r="K19" s="100"/>
      <c r="L19" s="100"/>
      <c r="M19" s="100"/>
      <c r="N19" s="101"/>
      <c r="O19" s="48"/>
    </row>
    <row r="20" spans="1:15" x14ac:dyDescent="0.3">
      <c r="A20" s="36" t="s">
        <v>20</v>
      </c>
      <c r="B20" s="43" t="s">
        <v>83</v>
      </c>
      <c r="C20" s="47"/>
      <c r="D20" s="99"/>
      <c r="E20" s="100"/>
      <c r="F20" s="100"/>
      <c r="G20" s="100"/>
      <c r="H20" s="100"/>
      <c r="I20" s="100"/>
      <c r="J20" s="100"/>
      <c r="K20" s="100"/>
      <c r="L20" s="100"/>
      <c r="M20" s="100"/>
      <c r="N20" s="101"/>
      <c r="O20" s="48"/>
    </row>
    <row r="21" spans="1:15" x14ac:dyDescent="0.3">
      <c r="A21" s="36" t="s">
        <v>21</v>
      </c>
      <c r="B21" s="43" t="s">
        <v>83</v>
      </c>
      <c r="C21" s="47"/>
      <c r="D21" s="99"/>
      <c r="E21" s="100"/>
      <c r="F21" s="100"/>
      <c r="G21" s="100"/>
      <c r="H21" s="100"/>
      <c r="I21" s="100"/>
      <c r="J21" s="100"/>
      <c r="K21" s="100"/>
      <c r="L21" s="100"/>
      <c r="M21" s="100"/>
      <c r="N21" s="101"/>
      <c r="O21" s="48"/>
    </row>
    <row r="22" spans="1:15" x14ac:dyDescent="0.3">
      <c r="A22" s="36" t="s">
        <v>22</v>
      </c>
      <c r="B22" s="43" t="s">
        <v>83</v>
      </c>
      <c r="C22" s="47"/>
      <c r="D22" s="99"/>
      <c r="E22" s="100"/>
      <c r="F22" s="100"/>
      <c r="G22" s="100"/>
      <c r="H22" s="100"/>
      <c r="I22" s="100"/>
      <c r="J22" s="100"/>
      <c r="K22" s="100"/>
      <c r="L22" s="100"/>
      <c r="M22" s="100"/>
      <c r="N22" s="101"/>
      <c r="O22" s="48"/>
    </row>
    <row r="23" spans="1:15" x14ac:dyDescent="0.3">
      <c r="A23" s="36" t="s">
        <v>23</v>
      </c>
      <c r="B23" s="43" t="s">
        <v>83</v>
      </c>
      <c r="C23" s="47"/>
      <c r="D23" s="99"/>
      <c r="E23" s="100"/>
      <c r="F23" s="100"/>
      <c r="G23" s="100"/>
      <c r="H23" s="100"/>
      <c r="I23" s="100"/>
      <c r="J23" s="100"/>
      <c r="K23" s="100"/>
      <c r="L23" s="100"/>
      <c r="M23" s="100"/>
      <c r="N23" s="101"/>
      <c r="O23" s="48"/>
    </row>
    <row r="24" spans="1:15" x14ac:dyDescent="0.3">
      <c r="A24" s="36" t="s">
        <v>24</v>
      </c>
      <c r="B24" s="43" t="s">
        <v>83</v>
      </c>
      <c r="C24" s="47"/>
      <c r="D24" s="99"/>
      <c r="E24" s="100"/>
      <c r="F24" s="100"/>
      <c r="G24" s="100"/>
      <c r="H24" s="100"/>
      <c r="I24" s="100"/>
      <c r="J24" s="100"/>
      <c r="K24" s="100"/>
      <c r="L24" s="100"/>
      <c r="M24" s="100"/>
      <c r="N24" s="101"/>
      <c r="O24" s="48"/>
    </row>
    <row r="25" spans="1:15" x14ac:dyDescent="0.3">
      <c r="A25" s="36" t="s">
        <v>25</v>
      </c>
      <c r="B25" s="43" t="s">
        <v>83</v>
      </c>
      <c r="C25" s="47"/>
      <c r="D25" s="99"/>
      <c r="E25" s="100"/>
      <c r="F25" s="100"/>
      <c r="G25" s="100"/>
      <c r="H25" s="100"/>
      <c r="I25" s="100"/>
      <c r="J25" s="100"/>
      <c r="K25" s="100"/>
      <c r="L25" s="100"/>
      <c r="M25" s="100"/>
      <c r="N25" s="101"/>
      <c r="O25" s="48"/>
    </row>
    <row r="26" spans="1:15" x14ac:dyDescent="0.3">
      <c r="A26" s="36" t="s">
        <v>26</v>
      </c>
      <c r="B26" s="43" t="s">
        <v>83</v>
      </c>
      <c r="C26" s="47"/>
      <c r="D26" s="99"/>
      <c r="E26" s="100"/>
      <c r="F26" s="100"/>
      <c r="G26" s="100"/>
      <c r="H26" s="100"/>
      <c r="I26" s="100"/>
      <c r="J26" s="100"/>
      <c r="K26" s="100"/>
      <c r="L26" s="100"/>
      <c r="M26" s="100"/>
      <c r="N26" s="101"/>
      <c r="O26" s="48"/>
    </row>
    <row r="27" spans="1:15" x14ac:dyDescent="0.3">
      <c r="A27" s="36" t="s">
        <v>27</v>
      </c>
      <c r="B27" s="43" t="s">
        <v>83</v>
      </c>
      <c r="C27" s="47"/>
      <c r="D27" s="99"/>
      <c r="E27" s="100"/>
      <c r="F27" s="100"/>
      <c r="G27" s="100"/>
      <c r="H27" s="100"/>
      <c r="I27" s="100"/>
      <c r="J27" s="100"/>
      <c r="K27" s="100"/>
      <c r="L27" s="100"/>
      <c r="M27" s="100"/>
      <c r="N27" s="101"/>
      <c r="O27" s="48"/>
    </row>
    <row r="28" spans="1:15" x14ac:dyDescent="0.3">
      <c r="A28" s="36" t="s">
        <v>28</v>
      </c>
      <c r="B28" s="43" t="s">
        <v>83</v>
      </c>
      <c r="C28" s="47"/>
      <c r="D28" s="99"/>
      <c r="E28" s="100"/>
      <c r="F28" s="100"/>
      <c r="G28" s="100"/>
      <c r="H28" s="100"/>
      <c r="I28" s="100"/>
      <c r="J28" s="100"/>
      <c r="K28" s="100"/>
      <c r="L28" s="100"/>
      <c r="M28" s="100"/>
      <c r="N28" s="101"/>
      <c r="O28" s="48"/>
    </row>
    <row r="29" spans="1:15" x14ac:dyDescent="0.3">
      <c r="A29" s="36" t="s">
        <v>29</v>
      </c>
      <c r="B29" s="43" t="s">
        <v>83</v>
      </c>
      <c r="C29" s="47"/>
      <c r="D29" s="99"/>
      <c r="E29" s="100"/>
      <c r="F29" s="100"/>
      <c r="G29" s="100"/>
      <c r="H29" s="100"/>
      <c r="I29" s="100"/>
      <c r="J29" s="100"/>
      <c r="K29" s="100"/>
      <c r="L29" s="100"/>
      <c r="M29" s="100"/>
      <c r="N29" s="101"/>
      <c r="O29" s="48"/>
    </row>
    <row r="30" spans="1:15" x14ac:dyDescent="0.3">
      <c r="A30" s="36" t="s">
        <v>30</v>
      </c>
      <c r="B30" s="43" t="s">
        <v>83</v>
      </c>
      <c r="C30" s="47"/>
      <c r="D30" s="99"/>
      <c r="E30" s="100"/>
      <c r="F30" s="100"/>
      <c r="G30" s="100"/>
      <c r="H30" s="100"/>
      <c r="I30" s="100"/>
      <c r="J30" s="100"/>
      <c r="K30" s="100"/>
      <c r="L30" s="100"/>
      <c r="M30" s="100"/>
      <c r="N30" s="101"/>
      <c r="O30" s="48"/>
    </row>
    <row r="31" spans="1:15" x14ac:dyDescent="0.3">
      <c r="A31" s="36" t="s">
        <v>31</v>
      </c>
      <c r="B31" s="43" t="s">
        <v>83</v>
      </c>
      <c r="C31" s="47"/>
      <c r="D31" s="99"/>
      <c r="E31" s="100"/>
      <c r="F31" s="100"/>
      <c r="G31" s="100"/>
      <c r="H31" s="100"/>
      <c r="I31" s="100"/>
      <c r="J31" s="100"/>
      <c r="K31" s="100"/>
      <c r="L31" s="100"/>
      <c r="M31" s="100"/>
      <c r="N31" s="101"/>
      <c r="O31" s="48"/>
    </row>
    <row r="32" spans="1:15" x14ac:dyDescent="0.3">
      <c r="A32" s="36" t="s">
        <v>32</v>
      </c>
      <c r="B32" s="43" t="s">
        <v>83</v>
      </c>
      <c r="C32" s="47"/>
      <c r="D32" s="99"/>
      <c r="E32" s="100"/>
      <c r="F32" s="100"/>
      <c r="G32" s="100"/>
      <c r="H32" s="100"/>
      <c r="I32" s="100"/>
      <c r="J32" s="100"/>
      <c r="K32" s="100"/>
      <c r="L32" s="100"/>
      <c r="M32" s="100"/>
      <c r="N32" s="101"/>
      <c r="O32" s="48"/>
    </row>
    <row r="33" spans="1:15" x14ac:dyDescent="0.3">
      <c r="A33" s="36" t="s">
        <v>33</v>
      </c>
      <c r="B33" s="43" t="s">
        <v>83</v>
      </c>
      <c r="C33" s="47"/>
      <c r="D33" s="99"/>
      <c r="E33" s="100"/>
      <c r="F33" s="100"/>
      <c r="G33" s="100"/>
      <c r="H33" s="100"/>
      <c r="I33" s="100"/>
      <c r="J33" s="100"/>
      <c r="K33" s="100"/>
      <c r="L33" s="100"/>
      <c r="M33" s="100"/>
      <c r="N33" s="101"/>
      <c r="O33" s="48"/>
    </row>
    <row r="34" spans="1:15" x14ac:dyDescent="0.3">
      <c r="A34" s="36" t="s">
        <v>34</v>
      </c>
      <c r="B34" s="43" t="s">
        <v>83</v>
      </c>
      <c r="C34" s="47"/>
      <c r="D34" s="99"/>
      <c r="E34" s="100"/>
      <c r="F34" s="100"/>
      <c r="G34" s="100"/>
      <c r="H34" s="100"/>
      <c r="I34" s="100"/>
      <c r="J34" s="100"/>
      <c r="K34" s="100"/>
      <c r="L34" s="100"/>
      <c r="M34" s="100"/>
      <c r="N34" s="101"/>
      <c r="O34" s="48"/>
    </row>
    <row r="35" spans="1:15" x14ac:dyDescent="0.3">
      <c r="A35" s="36" t="s">
        <v>35</v>
      </c>
      <c r="B35" s="43" t="s">
        <v>83</v>
      </c>
      <c r="C35" s="47"/>
      <c r="D35" s="99"/>
      <c r="E35" s="100"/>
      <c r="F35" s="100"/>
      <c r="G35" s="100"/>
      <c r="H35" s="100"/>
      <c r="I35" s="100"/>
      <c r="J35" s="100"/>
      <c r="K35" s="100"/>
      <c r="L35" s="100"/>
      <c r="M35" s="100"/>
      <c r="N35" s="101"/>
      <c r="O35" s="48"/>
    </row>
    <row r="36" spans="1:15" x14ac:dyDescent="0.3">
      <c r="A36" s="36" t="s">
        <v>36</v>
      </c>
      <c r="B36" s="43" t="s">
        <v>83</v>
      </c>
      <c r="C36" s="47"/>
      <c r="D36" s="99"/>
      <c r="E36" s="100"/>
      <c r="F36" s="100"/>
      <c r="G36" s="100"/>
      <c r="H36" s="100"/>
      <c r="I36" s="100"/>
      <c r="J36" s="100"/>
      <c r="K36" s="100"/>
      <c r="L36" s="100"/>
      <c r="M36" s="100"/>
      <c r="N36" s="101"/>
      <c r="O36" s="48"/>
    </row>
    <row r="37" spans="1:15" x14ac:dyDescent="0.3">
      <c r="A37" s="36" t="s">
        <v>37</v>
      </c>
      <c r="B37" s="43" t="s">
        <v>83</v>
      </c>
      <c r="C37" s="47"/>
      <c r="D37" s="99"/>
      <c r="E37" s="100"/>
      <c r="F37" s="100"/>
      <c r="G37" s="100"/>
      <c r="H37" s="100"/>
      <c r="I37" s="100"/>
      <c r="J37" s="100"/>
      <c r="K37" s="100"/>
      <c r="L37" s="100"/>
      <c r="M37" s="100"/>
      <c r="N37" s="101"/>
      <c r="O37" s="48"/>
    </row>
    <row r="38" spans="1:15" x14ac:dyDescent="0.3">
      <c r="A38" s="36" t="s">
        <v>38</v>
      </c>
      <c r="B38" s="43" t="s">
        <v>83</v>
      </c>
      <c r="C38" s="47"/>
      <c r="D38" s="99"/>
      <c r="E38" s="100"/>
      <c r="F38" s="100"/>
      <c r="G38" s="100"/>
      <c r="H38" s="100"/>
      <c r="I38" s="100"/>
      <c r="J38" s="100"/>
      <c r="K38" s="100"/>
      <c r="L38" s="100"/>
      <c r="M38" s="100"/>
      <c r="N38" s="101"/>
      <c r="O38" s="48"/>
    </row>
    <row r="39" spans="1:15" x14ac:dyDescent="0.3">
      <c r="A39" s="36" t="s">
        <v>39</v>
      </c>
      <c r="B39" s="43" t="s">
        <v>83</v>
      </c>
      <c r="C39" s="47"/>
      <c r="D39" s="99"/>
      <c r="E39" s="100"/>
      <c r="F39" s="100"/>
      <c r="G39" s="100"/>
      <c r="H39" s="100"/>
      <c r="I39" s="100"/>
      <c r="J39" s="100"/>
      <c r="K39" s="100"/>
      <c r="L39" s="100"/>
      <c r="M39" s="100"/>
      <c r="N39" s="101"/>
      <c r="O39" s="48"/>
    </row>
    <row r="40" spans="1:15" x14ac:dyDescent="0.3">
      <c r="A40" s="36" t="s">
        <v>40</v>
      </c>
      <c r="B40" s="43" t="s">
        <v>83</v>
      </c>
      <c r="C40" s="47"/>
      <c r="D40" s="99"/>
      <c r="E40" s="100"/>
      <c r="F40" s="100"/>
      <c r="G40" s="100"/>
      <c r="H40" s="100"/>
      <c r="I40" s="100"/>
      <c r="J40" s="100"/>
      <c r="K40" s="100"/>
      <c r="L40" s="100"/>
      <c r="M40" s="100"/>
      <c r="N40" s="101"/>
      <c r="O40" s="48"/>
    </row>
    <row r="41" spans="1:15" x14ac:dyDescent="0.3">
      <c r="A41" s="36" t="s">
        <v>41</v>
      </c>
      <c r="B41" s="43" t="s">
        <v>83</v>
      </c>
      <c r="C41" s="47"/>
      <c r="D41" s="99"/>
      <c r="E41" s="100"/>
      <c r="F41" s="100"/>
      <c r="G41" s="100"/>
      <c r="H41" s="100"/>
      <c r="I41" s="100"/>
      <c r="J41" s="100"/>
      <c r="K41" s="100"/>
      <c r="L41" s="100"/>
      <c r="M41" s="100"/>
      <c r="N41" s="101"/>
      <c r="O41" s="48"/>
    </row>
    <row r="42" spans="1:15" x14ac:dyDescent="0.3">
      <c r="A42" s="36" t="s">
        <v>42</v>
      </c>
      <c r="B42" s="43" t="s">
        <v>83</v>
      </c>
      <c r="C42" s="47"/>
      <c r="D42" s="99"/>
      <c r="E42" s="100"/>
      <c r="F42" s="100"/>
      <c r="G42" s="100"/>
      <c r="H42" s="100"/>
      <c r="I42" s="100"/>
      <c r="J42" s="100"/>
      <c r="K42" s="100"/>
      <c r="L42" s="100"/>
      <c r="M42" s="100"/>
      <c r="N42" s="101"/>
      <c r="O42" s="48"/>
    </row>
    <row r="43" spans="1:15" x14ac:dyDescent="0.3">
      <c r="A43" s="36" t="s">
        <v>43</v>
      </c>
      <c r="B43" s="43" t="s">
        <v>83</v>
      </c>
      <c r="C43" s="47"/>
      <c r="D43" s="99"/>
      <c r="E43" s="100"/>
      <c r="F43" s="100"/>
      <c r="G43" s="100"/>
      <c r="H43" s="100"/>
      <c r="I43" s="100"/>
      <c r="J43" s="100"/>
      <c r="K43" s="100"/>
      <c r="L43" s="100"/>
      <c r="M43" s="100"/>
      <c r="N43" s="101"/>
      <c r="O43" s="48"/>
    </row>
    <row r="44" spans="1:15" ht="15" thickBot="1" x14ac:dyDescent="0.35">
      <c r="A44" s="37" t="s">
        <v>44</v>
      </c>
      <c r="B44" s="38" t="s">
        <v>83</v>
      </c>
      <c r="C44" s="49"/>
      <c r="D44" s="102"/>
      <c r="E44" s="103"/>
      <c r="F44" s="103"/>
      <c r="G44" s="103"/>
      <c r="H44" s="103"/>
      <c r="I44" s="103"/>
      <c r="J44" s="103"/>
      <c r="K44" s="103"/>
      <c r="L44" s="103"/>
      <c r="M44" s="103"/>
      <c r="N44" s="104"/>
      <c r="O44" s="50"/>
    </row>
    <row r="45" spans="1:15" ht="15" thickBot="1" x14ac:dyDescent="0.35">
      <c r="A45" s="10"/>
      <c r="B45" s="10"/>
      <c r="C45" s="10"/>
      <c r="D45" s="10"/>
      <c r="E45" s="10"/>
      <c r="F45" s="10"/>
      <c r="G45" s="10"/>
      <c r="H45" s="10"/>
      <c r="I45" s="11"/>
      <c r="J45" s="12"/>
      <c r="K45" s="12"/>
      <c r="L45" s="1"/>
      <c r="M45" s="1"/>
      <c r="N45" s="1"/>
      <c r="O45" s="13"/>
    </row>
    <row r="46" spans="1:15" x14ac:dyDescent="0.3">
      <c r="A46" s="105" t="s">
        <v>75</v>
      </c>
      <c r="B46" s="106"/>
      <c r="C46" s="107"/>
      <c r="D46" s="107"/>
      <c r="E46" s="107"/>
      <c r="F46" s="107"/>
      <c r="G46" s="107"/>
      <c r="H46" s="107"/>
      <c r="I46" s="107"/>
      <c r="J46" s="107"/>
      <c r="K46" s="107"/>
      <c r="L46" s="107"/>
      <c r="M46" s="107"/>
      <c r="N46" s="107"/>
      <c r="O46" s="39">
        <f>SUM(O14:O44)</f>
        <v>0</v>
      </c>
    </row>
    <row r="47" spans="1:15" ht="15" thickBot="1" x14ac:dyDescent="0.35">
      <c r="A47" s="108" t="s">
        <v>63</v>
      </c>
      <c r="B47" s="109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40"/>
    </row>
    <row r="48" spans="1:15" ht="15" thickBot="1" x14ac:dyDescent="0.35">
      <c r="A48" s="2"/>
      <c r="B48" s="2"/>
      <c r="C48" s="2"/>
      <c r="D48" s="2"/>
      <c r="E48" s="2"/>
      <c r="F48" s="2"/>
      <c r="G48" s="2"/>
      <c r="H48" s="2"/>
      <c r="I48" s="2"/>
      <c r="J48" s="2"/>
      <c r="K48" s="2"/>
      <c r="L48" s="2"/>
      <c r="M48" s="2"/>
      <c r="N48" s="2"/>
      <c r="O48" s="14"/>
    </row>
    <row r="49" spans="1:18" x14ac:dyDescent="0.3">
      <c r="A49" s="85" t="s">
        <v>45</v>
      </c>
      <c r="B49" s="86"/>
      <c r="C49" s="87"/>
      <c r="D49" s="87"/>
      <c r="E49" s="87"/>
      <c r="F49" s="87"/>
      <c r="G49" s="87"/>
      <c r="H49" s="88"/>
      <c r="I49" s="15"/>
      <c r="J49" s="85" t="s">
        <v>46</v>
      </c>
      <c r="K49" s="87"/>
      <c r="L49" s="87"/>
      <c r="M49" s="87"/>
      <c r="N49" s="87"/>
      <c r="O49" s="88"/>
      <c r="P49" s="16"/>
    </row>
    <row r="50" spans="1:18" ht="15" customHeight="1" x14ac:dyDescent="0.3">
      <c r="A50" s="80" t="s">
        <v>47</v>
      </c>
      <c r="B50" s="81"/>
      <c r="C50" s="82"/>
      <c r="D50" s="82"/>
      <c r="E50" s="83"/>
      <c r="F50" s="83"/>
      <c r="G50" s="83"/>
      <c r="H50" s="84"/>
      <c r="I50" s="15"/>
      <c r="J50" s="80" t="s">
        <v>48</v>
      </c>
      <c r="K50" s="82"/>
      <c r="L50" s="82"/>
      <c r="M50" s="111"/>
      <c r="N50" s="111"/>
      <c r="O50" s="112"/>
      <c r="P50" s="17"/>
    </row>
    <row r="51" spans="1:18" x14ac:dyDescent="0.3">
      <c r="A51" s="80" t="s">
        <v>49</v>
      </c>
      <c r="B51" s="81"/>
      <c r="C51" s="82"/>
      <c r="D51" s="82"/>
      <c r="E51" s="95"/>
      <c r="F51" s="95"/>
      <c r="G51" s="95"/>
      <c r="H51" s="96"/>
      <c r="I51" s="15"/>
      <c r="J51" s="80" t="s">
        <v>49</v>
      </c>
      <c r="K51" s="82"/>
      <c r="L51" s="82"/>
      <c r="M51" s="113"/>
      <c r="N51" s="113"/>
      <c r="O51" s="114"/>
      <c r="P51" s="18"/>
    </row>
    <row r="52" spans="1:18" ht="30" customHeight="1" thickBot="1" x14ac:dyDescent="0.35">
      <c r="A52" s="70" t="s">
        <v>66</v>
      </c>
      <c r="B52" s="71"/>
      <c r="C52" s="72"/>
      <c r="D52" s="72"/>
      <c r="E52" s="73"/>
      <c r="F52" s="73"/>
      <c r="G52" s="73"/>
      <c r="H52" s="74"/>
      <c r="I52" s="15"/>
      <c r="J52" s="70" t="s">
        <v>67</v>
      </c>
      <c r="K52" s="72"/>
      <c r="L52" s="72"/>
      <c r="M52" s="73"/>
      <c r="N52" s="73"/>
      <c r="O52" s="74"/>
      <c r="P52" s="18"/>
    </row>
    <row r="53" spans="1:18" ht="21.75" customHeight="1" thickBot="1" x14ac:dyDescent="0.35">
      <c r="A53" s="19"/>
      <c r="B53" s="19"/>
      <c r="C53" s="19"/>
      <c r="D53" s="19"/>
      <c r="E53" s="20"/>
      <c r="F53" s="20"/>
      <c r="G53" s="20"/>
      <c r="H53" s="20"/>
      <c r="I53" s="20"/>
      <c r="J53" s="20"/>
      <c r="K53" s="15"/>
      <c r="L53" s="15"/>
      <c r="M53" s="15"/>
      <c r="N53" s="15"/>
      <c r="O53" s="15"/>
      <c r="P53" s="21"/>
    </row>
    <row r="54" spans="1:18" ht="15" customHeight="1" x14ac:dyDescent="0.3">
      <c r="A54" s="85" t="s">
        <v>50</v>
      </c>
      <c r="B54" s="86"/>
      <c r="C54" s="87"/>
      <c r="D54" s="87"/>
      <c r="E54" s="87"/>
      <c r="F54" s="87"/>
      <c r="G54" s="87"/>
      <c r="H54" s="88"/>
      <c r="I54" s="15"/>
      <c r="J54" s="89" t="s">
        <v>69</v>
      </c>
      <c r="K54" s="90"/>
      <c r="L54" s="90"/>
      <c r="M54" s="90"/>
      <c r="N54" s="90"/>
      <c r="O54" s="91"/>
      <c r="P54" s="16"/>
      <c r="Q54" s="22"/>
    </row>
    <row r="55" spans="1:18" ht="30.75" customHeight="1" x14ac:dyDescent="0.3">
      <c r="A55" s="80" t="s">
        <v>51</v>
      </c>
      <c r="B55" s="81"/>
      <c r="C55" s="82"/>
      <c r="D55" s="82"/>
      <c r="E55" s="83"/>
      <c r="F55" s="83"/>
      <c r="G55" s="83"/>
      <c r="H55" s="84"/>
      <c r="I55" s="15"/>
      <c r="J55" s="97" t="s">
        <v>68</v>
      </c>
      <c r="K55" s="98"/>
      <c r="L55" s="98"/>
      <c r="M55" s="92"/>
      <c r="N55" s="93"/>
      <c r="O55" s="94"/>
      <c r="P55" s="23"/>
      <c r="Q55" s="22"/>
    </row>
    <row r="56" spans="1:18" x14ac:dyDescent="0.3">
      <c r="A56" s="80" t="s">
        <v>49</v>
      </c>
      <c r="B56" s="81"/>
      <c r="C56" s="82"/>
      <c r="D56" s="82"/>
      <c r="E56" s="95"/>
      <c r="F56" s="95"/>
      <c r="G56" s="95"/>
      <c r="H56" s="96"/>
      <c r="I56" s="15"/>
      <c r="J56" s="80" t="s">
        <v>49</v>
      </c>
      <c r="K56" s="82"/>
      <c r="L56" s="82"/>
      <c r="M56" s="95"/>
      <c r="N56" s="95"/>
      <c r="O56" s="96"/>
      <c r="P56" s="23"/>
      <c r="Q56" s="22"/>
    </row>
    <row r="57" spans="1:18" ht="45.75" customHeight="1" thickBot="1" x14ac:dyDescent="0.35">
      <c r="A57" s="70" t="s">
        <v>70</v>
      </c>
      <c r="B57" s="71"/>
      <c r="C57" s="72"/>
      <c r="D57" s="72"/>
      <c r="E57" s="73"/>
      <c r="F57" s="73"/>
      <c r="G57" s="73"/>
      <c r="H57" s="74"/>
      <c r="I57" s="15"/>
      <c r="J57" s="70" t="s">
        <v>71</v>
      </c>
      <c r="K57" s="72"/>
      <c r="L57" s="72"/>
      <c r="M57" s="73"/>
      <c r="N57" s="73"/>
      <c r="O57" s="74"/>
      <c r="P57" s="23"/>
      <c r="Q57" s="22"/>
    </row>
    <row r="58" spans="1:18" ht="15" customHeight="1" thickBot="1" x14ac:dyDescent="0.35">
      <c r="A58" s="1"/>
      <c r="B58" s="1"/>
      <c r="C58" s="1"/>
      <c r="D58" s="1"/>
      <c r="E58" s="1"/>
      <c r="F58" s="1"/>
      <c r="G58" s="1"/>
      <c r="H58" s="1"/>
      <c r="I58" s="1"/>
      <c r="J58" s="1"/>
      <c r="K58" s="9"/>
      <c r="L58" s="1"/>
      <c r="M58" s="1"/>
      <c r="N58" s="1"/>
      <c r="O58" s="1"/>
    </row>
    <row r="59" spans="1:18" ht="15" thickBot="1" x14ac:dyDescent="0.35">
      <c r="A59" s="75" t="s">
        <v>72</v>
      </c>
      <c r="B59" s="76"/>
      <c r="C59" s="76"/>
      <c r="D59" s="76"/>
      <c r="E59" s="76"/>
      <c r="F59" s="76"/>
      <c r="G59" s="76"/>
      <c r="H59" s="77"/>
      <c r="I59" s="78">
        <f>O46+E52+M52+E57+M57</f>
        <v>0</v>
      </c>
      <c r="J59" s="78"/>
      <c r="K59" s="78"/>
      <c r="L59" s="78"/>
      <c r="M59" s="78"/>
      <c r="N59" s="78"/>
      <c r="O59" s="79"/>
    </row>
    <row r="60" spans="1:18" x14ac:dyDescent="0.3">
      <c r="A60" s="24"/>
      <c r="B60" s="24"/>
      <c r="C60" s="24"/>
      <c r="D60" s="24"/>
      <c r="E60" s="24"/>
      <c r="F60" s="24"/>
      <c r="G60" s="24"/>
      <c r="H60" s="24"/>
      <c r="I60" s="24"/>
      <c r="J60" s="24"/>
      <c r="K60" s="24"/>
      <c r="L60" s="24"/>
      <c r="M60" s="24"/>
      <c r="N60" s="24"/>
      <c r="O60" s="24"/>
    </row>
    <row r="61" spans="1:18" x14ac:dyDescent="0.3">
      <c r="A61" s="45" t="s">
        <v>73</v>
      </c>
      <c r="B61" s="46"/>
      <c r="C61" s="46"/>
      <c r="D61" s="46"/>
      <c r="E61" s="46"/>
      <c r="F61" s="46"/>
      <c r="G61" s="46"/>
      <c r="H61" s="46"/>
      <c r="I61" s="46"/>
      <c r="J61" s="46"/>
      <c r="K61" s="46"/>
      <c r="L61" s="46"/>
      <c r="M61" s="46"/>
      <c r="N61" s="46"/>
      <c r="O61" s="46"/>
      <c r="P61" s="46"/>
      <c r="Q61" s="41"/>
      <c r="R61" s="41"/>
    </row>
    <row r="62" spans="1:18" s="41" customFormat="1" x14ac:dyDescent="0.3">
      <c r="A62" s="46"/>
      <c r="B62" s="46"/>
      <c r="C62" s="46"/>
      <c r="D62" s="46"/>
      <c r="E62" s="46"/>
      <c r="F62" s="46"/>
      <c r="G62" s="46"/>
      <c r="H62" s="46"/>
      <c r="I62" s="46"/>
      <c r="J62" s="46"/>
      <c r="K62" s="46"/>
      <c r="L62" s="46"/>
      <c r="M62" s="46"/>
      <c r="N62" s="46"/>
      <c r="O62" s="46"/>
      <c r="P62" s="46"/>
    </row>
    <row r="63" spans="1:18" s="41" customFormat="1" x14ac:dyDescent="0.3">
      <c r="A63" s="46"/>
      <c r="B63" s="46"/>
      <c r="C63" s="46"/>
      <c r="D63" s="46"/>
      <c r="E63" s="46"/>
      <c r="F63" s="46"/>
      <c r="G63" s="46"/>
      <c r="H63" s="46"/>
      <c r="I63" s="46"/>
      <c r="J63" s="46"/>
      <c r="K63" s="46"/>
      <c r="L63" s="46"/>
      <c r="M63" s="46"/>
      <c r="N63" s="46"/>
      <c r="O63" s="46"/>
      <c r="P63" s="46"/>
    </row>
    <row r="64" spans="1:18" x14ac:dyDescent="0.3">
      <c r="A64" s="25" t="s">
        <v>52</v>
      </c>
      <c r="B64" s="25"/>
      <c r="C64" s="1"/>
      <c r="D64" s="1"/>
      <c r="E64" s="9"/>
      <c r="F64" s="26"/>
      <c r="G64" s="9"/>
      <c r="H64" s="1"/>
      <c r="I64" s="1"/>
      <c r="J64" s="1"/>
      <c r="K64" s="1"/>
      <c r="L64" s="1"/>
      <c r="M64" s="1"/>
      <c r="N64" s="1"/>
      <c r="O64" s="1"/>
    </row>
    <row r="65" spans="1:15" x14ac:dyDescent="0.3">
      <c r="A65" s="27" t="s">
        <v>53</v>
      </c>
      <c r="B65" s="27"/>
      <c r="C65" s="27"/>
      <c r="D65" s="27"/>
      <c r="E65" s="27"/>
      <c r="F65" s="27"/>
      <c r="G65" s="27"/>
      <c r="H65" s="27"/>
      <c r="I65" s="27"/>
      <c r="J65" s="1"/>
      <c r="K65" s="1"/>
      <c r="L65" s="1"/>
      <c r="M65" s="1"/>
      <c r="N65" s="1"/>
      <c r="O65" s="1"/>
    </row>
    <row r="66" spans="1:15" ht="15" thickBot="1" x14ac:dyDescent="0.35">
      <c r="A66" s="27"/>
      <c r="B66" s="27"/>
      <c r="C66" s="27"/>
      <c r="D66" s="27"/>
      <c r="E66" s="27"/>
      <c r="F66" s="27"/>
      <c r="G66" s="27"/>
      <c r="H66" s="27"/>
      <c r="I66" s="27"/>
      <c r="J66" s="1"/>
      <c r="K66" s="1"/>
      <c r="L66" s="1"/>
      <c r="M66" s="1"/>
      <c r="N66" s="1"/>
      <c r="O66" s="1"/>
    </row>
    <row r="67" spans="1:15" ht="15" thickBot="1" x14ac:dyDescent="0.35">
      <c r="A67" s="27"/>
      <c r="B67" s="27"/>
      <c r="C67" s="27"/>
      <c r="D67" s="27"/>
      <c r="E67" s="28"/>
      <c r="F67" s="29"/>
      <c r="G67" s="58" t="s">
        <v>54</v>
      </c>
      <c r="H67" s="59"/>
      <c r="I67" s="60" t="s">
        <v>61</v>
      </c>
      <c r="J67" s="59"/>
      <c r="K67" s="66" t="s">
        <v>55</v>
      </c>
      <c r="L67" s="67"/>
      <c r="M67" s="68" t="s">
        <v>56</v>
      </c>
      <c r="N67" s="68"/>
      <c r="O67" s="69"/>
    </row>
    <row r="68" spans="1:15" x14ac:dyDescent="0.3">
      <c r="A68" s="4"/>
      <c r="B68" s="4"/>
      <c r="C68" s="4"/>
      <c r="D68" s="30"/>
      <c r="E68" s="51" t="s">
        <v>57</v>
      </c>
      <c r="F68" s="52"/>
      <c r="G68" s="53"/>
      <c r="H68" s="54"/>
      <c r="I68" s="55"/>
      <c r="J68" s="54"/>
      <c r="K68" s="55"/>
      <c r="L68" s="54"/>
      <c r="M68" s="56"/>
      <c r="N68" s="56"/>
      <c r="O68" s="57"/>
    </row>
    <row r="69" spans="1:15" ht="15" thickBot="1" x14ac:dyDescent="0.35">
      <c r="A69" s="31"/>
      <c r="B69" s="31"/>
      <c r="C69" s="31"/>
      <c r="D69" s="30"/>
      <c r="E69" s="61" t="s">
        <v>58</v>
      </c>
      <c r="F69" s="62"/>
      <c r="G69" s="63"/>
      <c r="H69" s="64"/>
      <c r="I69" s="64"/>
      <c r="J69" s="64"/>
      <c r="K69" s="64"/>
      <c r="L69" s="64"/>
      <c r="M69" s="64"/>
      <c r="N69" s="64"/>
      <c r="O69" s="65"/>
    </row>
    <row r="71" spans="1:15" x14ac:dyDescent="0.3">
      <c r="A71" s="32" t="s">
        <v>59</v>
      </c>
      <c r="B71" s="32"/>
    </row>
    <row r="72" spans="1:15" x14ac:dyDescent="0.3">
      <c r="F72" t="s">
        <v>60</v>
      </c>
    </row>
  </sheetData>
  <mergeCells count="102">
    <mergeCell ref="G7:J7"/>
    <mergeCell ref="K7:O7"/>
    <mergeCell ref="G8:J8"/>
    <mergeCell ref="K8:O8"/>
    <mergeCell ref="A1:O1"/>
    <mergeCell ref="A4:F4"/>
    <mergeCell ref="G4:J4"/>
    <mergeCell ref="K4:O4"/>
    <mergeCell ref="A7:C7"/>
    <mergeCell ref="A8:C8"/>
    <mergeCell ref="D7:F7"/>
    <mergeCell ref="D8:F8"/>
    <mergeCell ref="G3:J3"/>
    <mergeCell ref="K3:O3"/>
    <mergeCell ref="A3:F3"/>
    <mergeCell ref="A9:C9"/>
    <mergeCell ref="D9:F9"/>
    <mergeCell ref="G9:J9"/>
    <mergeCell ref="K9:O9"/>
    <mergeCell ref="A10:C10"/>
    <mergeCell ref="D10:F10"/>
    <mergeCell ref="G10:J10"/>
    <mergeCell ref="K10:O10"/>
    <mergeCell ref="D23:N23"/>
    <mergeCell ref="A12:O12"/>
    <mergeCell ref="D13:N13"/>
    <mergeCell ref="D14:N14"/>
    <mergeCell ref="D15:N15"/>
    <mergeCell ref="D16:N16"/>
    <mergeCell ref="D17:N17"/>
    <mergeCell ref="D18:N18"/>
    <mergeCell ref="D19:N19"/>
    <mergeCell ref="D20:N20"/>
    <mergeCell ref="D21:N21"/>
    <mergeCell ref="D22:N22"/>
    <mergeCell ref="D35:N35"/>
    <mergeCell ref="D24:N24"/>
    <mergeCell ref="D25:N25"/>
    <mergeCell ref="D26:N26"/>
    <mergeCell ref="D27:N27"/>
    <mergeCell ref="D28:N28"/>
    <mergeCell ref="D29:N29"/>
    <mergeCell ref="D30:N30"/>
    <mergeCell ref="D31:N31"/>
    <mergeCell ref="D32:N32"/>
    <mergeCell ref="D33:N33"/>
    <mergeCell ref="D34:N34"/>
    <mergeCell ref="A46:N46"/>
    <mergeCell ref="A47:N47"/>
    <mergeCell ref="A50:D50"/>
    <mergeCell ref="E50:H50"/>
    <mergeCell ref="J50:L50"/>
    <mergeCell ref="M50:O50"/>
    <mergeCell ref="A51:D51"/>
    <mergeCell ref="E51:H51"/>
    <mergeCell ref="J51:L51"/>
    <mergeCell ref="M51:O51"/>
    <mergeCell ref="D36:N36"/>
    <mergeCell ref="D37:N37"/>
    <mergeCell ref="D38:N38"/>
    <mergeCell ref="D39:N39"/>
    <mergeCell ref="D40:N40"/>
    <mergeCell ref="D41:N41"/>
    <mergeCell ref="D42:N42"/>
    <mergeCell ref="D43:N43"/>
    <mergeCell ref="D44:N44"/>
    <mergeCell ref="A57:D57"/>
    <mergeCell ref="E57:H57"/>
    <mergeCell ref="J57:L57"/>
    <mergeCell ref="M57:O57"/>
    <mergeCell ref="A59:H59"/>
    <mergeCell ref="I59:O59"/>
    <mergeCell ref="A55:D55"/>
    <mergeCell ref="E55:H55"/>
    <mergeCell ref="A49:H49"/>
    <mergeCell ref="J49:O49"/>
    <mergeCell ref="A52:D52"/>
    <mergeCell ref="E52:H52"/>
    <mergeCell ref="J52:L52"/>
    <mergeCell ref="M52:O52"/>
    <mergeCell ref="A54:H54"/>
    <mergeCell ref="J54:O54"/>
    <mergeCell ref="M55:O55"/>
    <mergeCell ref="A56:D56"/>
    <mergeCell ref="E56:H56"/>
    <mergeCell ref="J56:L56"/>
    <mergeCell ref="M56:O56"/>
    <mergeCell ref="J55:L55"/>
    <mergeCell ref="E68:F68"/>
    <mergeCell ref="G68:H68"/>
    <mergeCell ref="I68:J68"/>
    <mergeCell ref="K68:L68"/>
    <mergeCell ref="M68:O68"/>
    <mergeCell ref="G67:H67"/>
    <mergeCell ref="I67:J67"/>
    <mergeCell ref="E69:F69"/>
    <mergeCell ref="G69:H69"/>
    <mergeCell ref="I69:J69"/>
    <mergeCell ref="K69:L69"/>
    <mergeCell ref="M69:O69"/>
    <mergeCell ref="K67:L67"/>
    <mergeCell ref="M67:O67"/>
  </mergeCells>
  <dataValidations count="2">
    <dataValidation type="decimal" allowBlank="1" showInputMessage="1" showErrorMessage="1" sqref="O14:O44" xr:uid="{00000000-0002-0000-0000-000000000000}">
      <formula1>0</formula1>
      <formula2>20000</formula2>
    </dataValidation>
    <dataValidation type="list" allowBlank="1" showInputMessage="1" showErrorMessage="1" sqref="K9:O9" xr:uid="{00000000-0002-0000-0000-000001000000}">
      <formula1>"Pracovní smlouva,DPČ,DPP"</formula1>
    </dataValidation>
  </dataValidations>
  <printOptions horizontalCentered="1"/>
  <pageMargins left="0.70866141732283472" right="0.70866141732283472" top="0.94488188976377963" bottom="0.98958333333333337" header="0.31496062992125984" footer="0.19685039370078741"/>
  <pageSetup paperSize="9" scale="55" orientation="portrait" r:id="rId1"/>
  <headerFooter scaleWithDoc="0" alignWithMargins="0">
    <oddFooter>&amp;C&amp;G</oddFooter>
  </headerFooter>
  <legacy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0104a4cd-1400-468e-be1b-c7aad71d7d5a">15OPMSMT0001-3-5907</_dlc_DocId>
    <_dlc_DocIdUrl xmlns="0104a4cd-1400-468e-be1b-c7aad71d7d5a">
      <Url>https://op.msmt.cz/_layouts/15/DocIdRedir.aspx?ID=15OPMSMT0001-3-5907</Url>
      <Description>15OPMSMT0001-3-5907</Description>
    </_dlc_DocIdUrl>
    <PublishingExpirationDate xmlns="http://schemas.microsoft.com/sharepoint/v3" xsi:nil="true"/>
    <PublishingStartDate xmlns="http://schemas.microsoft.com/sharepoint/v3" xsi:nil="true"/>
  </documentManagement>
</p:properties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BDCA75A58C97E438F3C819E8D8D88E5" ma:contentTypeVersion="5" ma:contentTypeDescription="Vytvoří nový dokument" ma:contentTypeScope="" ma:versionID="65bad2ce7ad43b578ba6f17a3b5d2fcb">
  <xsd:schema xmlns:xsd="http://www.w3.org/2001/XMLSchema" xmlns:xs="http://www.w3.org/2001/XMLSchema" xmlns:p="http://schemas.microsoft.com/office/2006/metadata/properties" xmlns:ns1="http://schemas.microsoft.com/sharepoint/v3" xmlns:ns2="0104a4cd-1400-468e-be1b-c7aad71d7d5a" targetNamespace="http://schemas.microsoft.com/office/2006/metadata/properties" ma:root="true" ma:fieldsID="7b796d3f5dbe204093f5eaef157c0cde" ns1:_="" ns2:_="">
    <xsd:import namespace="http://schemas.microsoft.com/sharepoint/v3"/>
    <xsd:import namespace="0104a4cd-1400-468e-be1b-c7aad71d7d5a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Datum zahájení plánování" ma:hidden="true" ma:internalName="PublishingStartDate" ma:readOnly="false">
      <xsd:simpleType>
        <xsd:restriction base="dms:Unknown"/>
      </xsd:simpleType>
    </xsd:element>
    <xsd:element name="PublishingExpirationDate" ma:index="9" nillable="true" ma:displayName="Datum ukončení plánování" ma:hidden="true" ma:internalName="PublishingExpirationDate" ma:readOnly="fals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4a4cd-1400-468e-be1b-c7aad71d7d5a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Hodnota ID dokumentu" ma:description="Hodnota ID dokumentu přiřazená této položce" ma:internalName="_dlc_DocId" ma:readOnly="true">
      <xsd:simpleType>
        <xsd:restriction base="dms:Text"/>
      </xsd:simpleType>
    </xsd:element>
    <xsd:element name="_dlc_DocIdUrl" ma:index="11" nillable="true" ma:displayName="ID dokumentu" ma:description="Trvalý odkaz na tento dokument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Zachovat ID" ma:description="Ponechat ID po přidání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 ma:index="13" ma:displayName="Komentář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D8BE1F0-0A34-43FB-AE83-FC80C2C42882}">
  <ds:schemaRefs>
    <ds:schemaRef ds:uri="http://schemas.microsoft.com/office/2006/metadata/customXsn"/>
  </ds:schemaRefs>
</ds:datastoreItem>
</file>

<file path=customXml/itemProps2.xml><?xml version="1.0" encoding="utf-8"?>
<ds:datastoreItem xmlns:ds="http://schemas.openxmlformats.org/officeDocument/2006/customXml" ds:itemID="{DD4BDAE6-D1E4-4AEC-8402-C079C9A171DB}">
  <ds:schemaRefs>
    <ds:schemaRef ds:uri="http://purl.org/dc/dcmitype/"/>
    <ds:schemaRef ds:uri="http://schemas.microsoft.com/sharepoint/v3"/>
    <ds:schemaRef ds:uri="http://schemas.microsoft.com/office/2006/metadata/properties"/>
    <ds:schemaRef ds:uri="http://purl.org/dc/terms/"/>
    <ds:schemaRef ds:uri="http://www.w3.org/XML/1998/namespace"/>
    <ds:schemaRef ds:uri="http://purl.org/dc/elements/1.1/"/>
    <ds:schemaRef ds:uri="http://schemas.microsoft.com/office/2006/documentManagement/types"/>
    <ds:schemaRef ds:uri="0104a4cd-1400-468e-be1b-c7aad71d7d5a"/>
    <ds:schemaRef ds:uri="http://schemas.microsoft.com/office/infopath/2007/PartnerControls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0FA3102A-159B-4D05-BDB7-5479F623421C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DCF753F5-624A-4CCF-AE5C-51D561B862D7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EBF1D5AB-A5A6-407D-AEAF-F9F1B90013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104a4cd-1400-468e-be1b-c7aad71d7d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Listy</vt:lpstr>
      </vt:variant>
      <vt:variant>
        <vt:i4>1</vt:i4>
      </vt:variant>
    </vt:vector>
  </HeadingPairs>
  <TitlesOfParts>
    <vt:vector size="1" baseType="lpstr">
      <vt:lpstr>Výkaz_práce_měsíční_hrazen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dc:description/>
  <cp:lastModifiedBy/>
  <dcterms:created xsi:type="dcterms:W3CDTF">2006-09-16T00:00:00Z</dcterms:created>
  <dcterms:modified xsi:type="dcterms:W3CDTF">2019-02-06T11:50:00Z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0x0101005BDCA75A58C97E438F3C819E8D8D88E5</vt:lpwstr>
  </property>
  <property fmtid="{D5CDD505-2E9C-101B-9397-08002B2CF9AE}" pid="3" name="_dlc_DocIdItemGuid">
    <vt:lpwstr>2d78d817-9578-4ad7-9551-fcaf34523f48</vt:lpwstr>
  </property>
  <property fmtid="{D5CDD505-2E9C-101B-9397-08002B2CF9AE}" pid="4" name="Komentář">
    <vt:lpwstr/>
  </property>
</Properties>
</file>